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39"/>
  </p:notesMasterIdLst>
  <p:sldIdLst>
    <p:sldId id="318" r:id="rId6"/>
    <p:sldId id="354" r:id="rId7"/>
    <p:sldId id="355" r:id="rId8"/>
    <p:sldId id="263" r:id="rId9"/>
    <p:sldId id="339" r:id="rId10"/>
    <p:sldId id="256" r:id="rId11"/>
    <p:sldId id="258" r:id="rId12"/>
    <p:sldId id="257" r:id="rId13"/>
    <p:sldId id="259" r:id="rId14"/>
    <p:sldId id="260" r:id="rId15"/>
    <p:sldId id="261" r:id="rId16"/>
    <p:sldId id="262" r:id="rId17"/>
    <p:sldId id="358" r:id="rId18"/>
    <p:sldId id="359" r:id="rId19"/>
    <p:sldId id="310" r:id="rId20"/>
    <p:sldId id="357" r:id="rId21"/>
    <p:sldId id="362" r:id="rId22"/>
    <p:sldId id="309" r:id="rId23"/>
    <p:sldId id="285" r:id="rId24"/>
    <p:sldId id="300" r:id="rId25"/>
    <p:sldId id="361" r:id="rId26"/>
    <p:sldId id="301" r:id="rId27"/>
    <p:sldId id="304" r:id="rId28"/>
    <p:sldId id="306" r:id="rId29"/>
    <p:sldId id="307" r:id="rId30"/>
    <p:sldId id="308" r:id="rId31"/>
    <p:sldId id="286" r:id="rId32"/>
    <p:sldId id="346" r:id="rId33"/>
    <p:sldId id="350" r:id="rId34"/>
    <p:sldId id="264" r:id="rId35"/>
    <p:sldId id="356" r:id="rId36"/>
    <p:sldId id="351" r:id="rId37"/>
    <p:sldId id="336" r:id="rId38"/>
  </p:sldIdLst>
  <p:sldSz cx="12192000" cy="6858000"/>
  <p:notesSz cx="6669088" cy="9926638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AF85"/>
    <a:srgbClr val="396E8A"/>
    <a:srgbClr val="E0337D"/>
    <a:srgbClr val="800080"/>
    <a:srgbClr val="69C3AF"/>
    <a:srgbClr val="EB78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just format 1 - Dekorfärg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B1032C-EA38-4F05-BA0D-38AFFFC7BED3}" styleName="Ljust format 3 - Dekorfärg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Ljust format 1 - Dekorfärg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4193" autoAdjust="0"/>
  </p:normalViewPr>
  <p:slideViewPr>
    <p:cSldViewPr snapToGrid="0">
      <p:cViewPr varScale="1">
        <p:scale>
          <a:sx n="43" d="100"/>
          <a:sy n="43" d="100"/>
        </p:scale>
        <p:origin x="155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nna Hamlin" userId="72a853a7-2350-4cbe-898c-141e4ff95e78" providerId="ADAL" clId="{67122FFD-90B7-4028-B36C-2BB732E40558}"/>
    <pc:docChg chg="delSld modSld">
      <pc:chgData name="Jonna Hamlin" userId="72a853a7-2350-4cbe-898c-141e4ff95e78" providerId="ADAL" clId="{67122FFD-90B7-4028-B36C-2BB732E40558}" dt="2022-06-17T09:59:48.134" v="150" actId="6549"/>
      <pc:docMkLst>
        <pc:docMk/>
      </pc:docMkLst>
      <pc:sldChg chg="modNotesTx">
        <pc:chgData name="Jonna Hamlin" userId="72a853a7-2350-4cbe-898c-141e4ff95e78" providerId="ADAL" clId="{67122FFD-90B7-4028-B36C-2BB732E40558}" dt="2022-06-17T09:58:23.967" v="142" actId="6549"/>
        <pc:sldMkLst>
          <pc:docMk/>
          <pc:sldMk cId="441492987" sldId="263"/>
        </pc:sldMkLst>
      </pc:sldChg>
      <pc:sldChg chg="modNotesTx">
        <pc:chgData name="Jonna Hamlin" userId="72a853a7-2350-4cbe-898c-141e4ff95e78" providerId="ADAL" clId="{67122FFD-90B7-4028-B36C-2BB732E40558}" dt="2022-06-17T09:59:25.586" v="148" actId="6549"/>
        <pc:sldMkLst>
          <pc:docMk/>
          <pc:sldMk cId="769510637" sldId="264"/>
        </pc:sldMkLst>
      </pc:sldChg>
      <pc:sldChg chg="del">
        <pc:chgData name="Jonna Hamlin" userId="72a853a7-2350-4cbe-898c-141e4ff95e78" providerId="ADAL" clId="{67122FFD-90B7-4028-B36C-2BB732E40558}" dt="2022-06-17T09:58:38.984" v="144" actId="2696"/>
        <pc:sldMkLst>
          <pc:docMk/>
          <pc:sldMk cId="2287518595" sldId="284"/>
        </pc:sldMkLst>
      </pc:sldChg>
      <pc:sldChg chg="modNotesTx">
        <pc:chgData name="Jonna Hamlin" userId="72a853a7-2350-4cbe-898c-141e4ff95e78" providerId="ADAL" clId="{67122FFD-90B7-4028-B36C-2BB732E40558}" dt="2022-06-17T09:59:00.869" v="146" actId="6549"/>
        <pc:sldMkLst>
          <pc:docMk/>
          <pc:sldMk cId="4294431651" sldId="310"/>
        </pc:sldMkLst>
      </pc:sldChg>
      <pc:sldChg chg="modNotesTx">
        <pc:chgData name="Jonna Hamlin" userId="72a853a7-2350-4cbe-898c-141e4ff95e78" providerId="ADAL" clId="{67122FFD-90B7-4028-B36C-2BB732E40558}" dt="2022-06-17T09:55:25.261" v="0" actId="6549"/>
        <pc:sldMkLst>
          <pc:docMk/>
          <pc:sldMk cId="613559189" sldId="318"/>
        </pc:sldMkLst>
      </pc:sldChg>
      <pc:sldChg chg="modNotesTx">
        <pc:chgData name="Jonna Hamlin" userId="72a853a7-2350-4cbe-898c-141e4ff95e78" providerId="ADAL" clId="{67122FFD-90B7-4028-B36C-2BB732E40558}" dt="2022-06-17T09:58:29.653" v="143" actId="6549"/>
        <pc:sldMkLst>
          <pc:docMk/>
          <pc:sldMk cId="846687352" sldId="339"/>
        </pc:sldMkLst>
      </pc:sldChg>
      <pc:sldChg chg="del">
        <pc:chgData name="Jonna Hamlin" userId="72a853a7-2350-4cbe-898c-141e4ff95e78" providerId="ADAL" clId="{67122FFD-90B7-4028-B36C-2BB732E40558}" dt="2022-06-17T09:59:07.124" v="147" actId="2696"/>
        <pc:sldMkLst>
          <pc:docMk/>
          <pc:sldMk cId="3090391122" sldId="345"/>
        </pc:sldMkLst>
      </pc:sldChg>
      <pc:sldChg chg="modNotesTx">
        <pc:chgData name="Jonna Hamlin" userId="72a853a7-2350-4cbe-898c-141e4ff95e78" providerId="ADAL" clId="{67122FFD-90B7-4028-B36C-2BB732E40558}" dt="2022-06-17T09:59:48.134" v="150" actId="6549"/>
        <pc:sldMkLst>
          <pc:docMk/>
          <pc:sldMk cId="1793849322" sldId="351"/>
        </pc:sldMkLst>
      </pc:sldChg>
      <pc:sldChg chg="addSp modSp mod modNotesTx">
        <pc:chgData name="Jonna Hamlin" userId="72a853a7-2350-4cbe-898c-141e4ff95e78" providerId="ADAL" clId="{67122FFD-90B7-4028-B36C-2BB732E40558}" dt="2022-06-17T09:57:26.542" v="89" actId="6549"/>
        <pc:sldMkLst>
          <pc:docMk/>
          <pc:sldMk cId="2627868158" sldId="354"/>
        </pc:sldMkLst>
        <pc:spChg chg="add mod">
          <ac:chgData name="Jonna Hamlin" userId="72a853a7-2350-4cbe-898c-141e4ff95e78" providerId="ADAL" clId="{67122FFD-90B7-4028-B36C-2BB732E40558}" dt="2022-06-17T09:57:20.814" v="88" actId="20577"/>
          <ac:spMkLst>
            <pc:docMk/>
            <pc:sldMk cId="2627868158" sldId="354"/>
            <ac:spMk id="3" creationId="{159ADB4C-DADE-6699-10B3-BE19A2087DA2}"/>
          </ac:spMkLst>
        </pc:spChg>
      </pc:sldChg>
      <pc:sldChg chg="modSp mod modNotesTx">
        <pc:chgData name="Jonna Hamlin" userId="72a853a7-2350-4cbe-898c-141e4ff95e78" providerId="ADAL" clId="{67122FFD-90B7-4028-B36C-2BB732E40558}" dt="2022-06-17T09:58:10.600" v="141" actId="6549"/>
        <pc:sldMkLst>
          <pc:docMk/>
          <pc:sldMk cId="3430712232" sldId="355"/>
        </pc:sldMkLst>
        <pc:spChg chg="mod">
          <ac:chgData name="Jonna Hamlin" userId="72a853a7-2350-4cbe-898c-141e4ff95e78" providerId="ADAL" clId="{67122FFD-90B7-4028-B36C-2BB732E40558}" dt="2022-06-17T09:58:06.163" v="140" actId="20577"/>
          <ac:spMkLst>
            <pc:docMk/>
            <pc:sldMk cId="3430712232" sldId="355"/>
            <ac:spMk id="2" creationId="{32F5B51D-0675-411B-9434-22E9EE636E73}"/>
          </ac:spMkLst>
        </pc:spChg>
      </pc:sldChg>
      <pc:sldChg chg="modNotesTx">
        <pc:chgData name="Jonna Hamlin" userId="72a853a7-2350-4cbe-898c-141e4ff95e78" providerId="ADAL" clId="{67122FFD-90B7-4028-B36C-2BB732E40558}" dt="2022-06-17T09:59:39.376" v="149" actId="6549"/>
        <pc:sldMkLst>
          <pc:docMk/>
          <pc:sldMk cId="3809554022" sldId="356"/>
        </pc:sldMkLst>
      </pc:sldChg>
      <pc:sldChg chg="del">
        <pc:chgData name="Jonna Hamlin" userId="72a853a7-2350-4cbe-898c-141e4ff95e78" providerId="ADAL" clId="{67122FFD-90B7-4028-B36C-2BB732E40558}" dt="2022-06-17T09:58:52.304" v="145" actId="2696"/>
        <pc:sldMkLst>
          <pc:docMk/>
          <pc:sldMk cId="375378319" sldId="360"/>
        </pc:sldMkLst>
      </pc:sldChg>
    </pc:docChg>
  </pc:docChgLst>
</pc:chgInfo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svg"/><Relationship Id="rId1" Type="http://schemas.openxmlformats.org/officeDocument/2006/relationships/image" Target="../media/image23.pn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svg"/><Relationship Id="rId1" Type="http://schemas.openxmlformats.org/officeDocument/2006/relationships/image" Target="../media/image2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BCFB36-5DB4-4509-A8B9-CAAB572A0989}" type="doc">
      <dgm:prSet loTypeId="urn:microsoft.com/office/officeart/2008/layout/LinedList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2A6F070F-5A03-4D01-AD9A-56796BD14448}">
      <dgm:prSet custT="1"/>
      <dgm:spPr/>
      <dgm:t>
        <a:bodyPr/>
        <a:lstStyle/>
        <a:p>
          <a:r>
            <a:rPr lang="en-US" sz="2000" dirty="0" err="1"/>
            <a:t>Villkorsanvisning</a:t>
          </a:r>
          <a:r>
            <a:rPr lang="en-US" sz="2000" dirty="0"/>
            <a:t>/</a:t>
          </a:r>
          <a:r>
            <a:rPr lang="en-US" sz="2000" dirty="0" err="1"/>
            <a:t>Myndighetsutövning</a:t>
          </a:r>
          <a:endParaRPr lang="en-US" sz="2000" dirty="0"/>
        </a:p>
      </dgm:t>
    </dgm:pt>
    <dgm:pt modelId="{D8F5F849-4118-4222-9E44-AE8A5C3DFE00}" type="parTrans" cxnId="{0720D5FB-295C-45EC-8545-56C74EE13043}">
      <dgm:prSet/>
      <dgm:spPr/>
      <dgm:t>
        <a:bodyPr/>
        <a:lstStyle/>
        <a:p>
          <a:endParaRPr lang="en-US" sz="2400"/>
        </a:p>
      </dgm:t>
    </dgm:pt>
    <dgm:pt modelId="{69982833-E7BE-4527-AB40-55E05924F611}" type="sibTrans" cxnId="{0720D5FB-295C-45EC-8545-56C74EE13043}">
      <dgm:prSet/>
      <dgm:spPr/>
      <dgm:t>
        <a:bodyPr/>
        <a:lstStyle/>
        <a:p>
          <a:endParaRPr lang="en-US" sz="2400"/>
        </a:p>
      </dgm:t>
    </dgm:pt>
    <dgm:pt modelId="{E4139FD0-DB80-4176-9854-8840CBBD3CB3}">
      <dgm:prSet custT="1"/>
      <dgm:spPr/>
      <dgm:t>
        <a:bodyPr/>
        <a:lstStyle/>
        <a:p>
          <a:r>
            <a:rPr lang="en-US" sz="1600" dirty="0" err="1"/>
            <a:t>Folkhögskolan</a:t>
          </a:r>
          <a:r>
            <a:rPr lang="en-US" sz="1600" dirty="0"/>
            <a:t> ska </a:t>
          </a:r>
          <a:r>
            <a:rPr lang="en-US" sz="1600" dirty="0" err="1"/>
            <a:t>ställa</a:t>
          </a:r>
          <a:r>
            <a:rPr lang="en-US" sz="1600" dirty="0"/>
            <a:t> </a:t>
          </a:r>
          <a:r>
            <a:rPr lang="en-US" sz="1600" dirty="0" err="1"/>
            <a:t>krav</a:t>
          </a:r>
          <a:r>
            <a:rPr lang="en-US" sz="1600" dirty="0"/>
            <a:t> </a:t>
          </a:r>
          <a:r>
            <a:rPr lang="sv-SE" sz="1600" noProof="0" dirty="0"/>
            <a:t>på</a:t>
          </a:r>
          <a:r>
            <a:rPr lang="en-US" sz="1600" dirty="0"/>
            <a:t> </a:t>
          </a:r>
          <a:r>
            <a:rPr lang="sv-SE" sz="1600" noProof="0" dirty="0"/>
            <a:t>resultat</a:t>
          </a:r>
          <a:r>
            <a:rPr lang="en-US" sz="1600" dirty="0"/>
            <a:t> av </a:t>
          </a:r>
          <a:r>
            <a:rPr lang="en-US" sz="1600" dirty="0" err="1"/>
            <a:t>lärande</a:t>
          </a:r>
          <a:endParaRPr lang="en-US" sz="1600" dirty="0"/>
        </a:p>
      </dgm:t>
    </dgm:pt>
    <dgm:pt modelId="{84A05440-5493-464C-B712-58B4FE7CA38E}" type="parTrans" cxnId="{6DA56073-E5CA-472E-88A0-359B6D806CE7}">
      <dgm:prSet/>
      <dgm:spPr/>
      <dgm:t>
        <a:bodyPr/>
        <a:lstStyle/>
        <a:p>
          <a:endParaRPr lang="en-US" sz="2400"/>
        </a:p>
      </dgm:t>
    </dgm:pt>
    <dgm:pt modelId="{75692D32-6650-4D1A-88E6-CE9FC120747D}" type="sibTrans" cxnId="{6DA56073-E5CA-472E-88A0-359B6D806CE7}">
      <dgm:prSet/>
      <dgm:spPr/>
      <dgm:t>
        <a:bodyPr/>
        <a:lstStyle/>
        <a:p>
          <a:endParaRPr lang="en-US" sz="2400"/>
        </a:p>
      </dgm:t>
    </dgm:pt>
    <dgm:pt modelId="{A5DE9275-E273-47A2-8537-6EFD1A2D960F}">
      <dgm:prSet custT="1"/>
      <dgm:spPr/>
      <dgm:t>
        <a:bodyPr/>
        <a:lstStyle/>
        <a:p>
          <a:r>
            <a:rPr lang="en-US" sz="1600" dirty="0" err="1"/>
            <a:t>Folkhögskolan</a:t>
          </a:r>
          <a:r>
            <a:rPr lang="en-US" sz="1600" dirty="0"/>
            <a:t> ska </a:t>
          </a:r>
          <a:r>
            <a:rPr lang="sv-FI" sz="1600" noProof="0" dirty="0"/>
            <a:t>utfärda</a:t>
          </a:r>
          <a:r>
            <a:rPr lang="en-US" sz="1600" dirty="0"/>
            <a:t> </a:t>
          </a:r>
          <a:r>
            <a:rPr lang="sv-FI" sz="1600" noProof="0" dirty="0"/>
            <a:t>intyg</a:t>
          </a:r>
        </a:p>
      </dgm:t>
    </dgm:pt>
    <dgm:pt modelId="{7E8A6F69-8F84-4D08-B45D-8E98A16345E5}" type="parTrans" cxnId="{3B42DFDD-B37C-4C0C-84DA-DAF07CE87345}">
      <dgm:prSet/>
      <dgm:spPr/>
      <dgm:t>
        <a:bodyPr/>
        <a:lstStyle/>
        <a:p>
          <a:endParaRPr lang="en-US" sz="2400"/>
        </a:p>
      </dgm:t>
    </dgm:pt>
    <dgm:pt modelId="{4E00BCA2-57E5-454F-BD9C-DFF1DC182CF4}" type="sibTrans" cxnId="{3B42DFDD-B37C-4C0C-84DA-DAF07CE87345}">
      <dgm:prSet/>
      <dgm:spPr/>
      <dgm:t>
        <a:bodyPr/>
        <a:lstStyle/>
        <a:p>
          <a:endParaRPr lang="en-US" sz="2400"/>
        </a:p>
      </dgm:t>
    </dgm:pt>
    <dgm:pt modelId="{BB2C4945-00AE-4218-9790-097EEE2907FE}">
      <dgm:prSet custT="1"/>
      <dgm:spPr/>
      <dgm:t>
        <a:bodyPr/>
        <a:lstStyle/>
        <a:p>
          <a:r>
            <a:rPr lang="en-US" sz="2000" dirty="0"/>
            <a:t>Standard/</a:t>
          </a:r>
          <a:r>
            <a:rPr lang="sv-SE" sz="2000" noProof="0" dirty="0"/>
            <a:t>Mallar</a:t>
          </a:r>
        </a:p>
      </dgm:t>
    </dgm:pt>
    <dgm:pt modelId="{33E6BF88-090D-45A7-90F2-47920D3A2DD1}" type="parTrans" cxnId="{C0779AD4-9664-4583-ACB1-7C22AC1D4146}">
      <dgm:prSet/>
      <dgm:spPr/>
      <dgm:t>
        <a:bodyPr/>
        <a:lstStyle/>
        <a:p>
          <a:endParaRPr lang="en-US" sz="2400"/>
        </a:p>
      </dgm:t>
    </dgm:pt>
    <dgm:pt modelId="{C207F079-1778-4FFF-9A06-C490AF57542A}" type="sibTrans" cxnId="{C0779AD4-9664-4583-ACB1-7C22AC1D4146}">
      <dgm:prSet/>
      <dgm:spPr/>
      <dgm:t>
        <a:bodyPr/>
        <a:lstStyle/>
        <a:p>
          <a:endParaRPr lang="en-US" sz="2400"/>
        </a:p>
      </dgm:t>
    </dgm:pt>
    <dgm:pt modelId="{D41787E4-2BCB-4FE3-98EF-F283B75EAD19}">
      <dgm:prSet custT="1"/>
      <dgm:spPr/>
      <dgm:t>
        <a:bodyPr/>
        <a:lstStyle/>
        <a:p>
          <a:r>
            <a:rPr lang="en-US" sz="1600"/>
            <a:t>SeQF-</a:t>
          </a:r>
          <a:r>
            <a:rPr lang="sv-SE" sz="1600" noProof="0"/>
            <a:t>dokument</a:t>
          </a:r>
        </a:p>
      </dgm:t>
    </dgm:pt>
    <dgm:pt modelId="{A94B0249-7ED8-4B4E-8B47-D834549F3F96}" type="parTrans" cxnId="{6743233F-C6FF-443D-85B5-EB3D8E36ACF4}">
      <dgm:prSet/>
      <dgm:spPr/>
      <dgm:t>
        <a:bodyPr/>
        <a:lstStyle/>
        <a:p>
          <a:endParaRPr lang="en-US" sz="2400"/>
        </a:p>
      </dgm:t>
    </dgm:pt>
    <dgm:pt modelId="{8BA63D84-A053-4295-99D4-66BAD30FF716}" type="sibTrans" cxnId="{6743233F-C6FF-443D-85B5-EB3D8E36ACF4}">
      <dgm:prSet/>
      <dgm:spPr/>
      <dgm:t>
        <a:bodyPr/>
        <a:lstStyle/>
        <a:p>
          <a:endParaRPr lang="en-US" sz="2400"/>
        </a:p>
      </dgm:t>
    </dgm:pt>
    <dgm:pt modelId="{92ECB66B-E087-414F-856C-D080BCD577D8}">
      <dgm:prSet custT="1"/>
      <dgm:spPr/>
      <dgm:t>
        <a:bodyPr/>
        <a:lstStyle/>
        <a:p>
          <a:r>
            <a:rPr lang="sv-SE" sz="1600" noProof="0"/>
            <a:t>Intyg</a:t>
          </a:r>
          <a:r>
            <a:rPr lang="en-US" sz="1600"/>
            <a:t> (SchoolSoft)</a:t>
          </a:r>
        </a:p>
      </dgm:t>
    </dgm:pt>
    <dgm:pt modelId="{43F47079-8921-4204-8EAA-6473F69DE197}" type="parTrans" cxnId="{EA71DAD8-3718-4F9B-87ED-CB930089BFB1}">
      <dgm:prSet/>
      <dgm:spPr/>
      <dgm:t>
        <a:bodyPr/>
        <a:lstStyle/>
        <a:p>
          <a:endParaRPr lang="en-US" sz="2400"/>
        </a:p>
      </dgm:t>
    </dgm:pt>
    <dgm:pt modelId="{2FF63E77-339D-4ACF-BC61-DFF47CF08F70}" type="sibTrans" cxnId="{EA71DAD8-3718-4F9B-87ED-CB930089BFB1}">
      <dgm:prSet/>
      <dgm:spPr/>
      <dgm:t>
        <a:bodyPr/>
        <a:lstStyle/>
        <a:p>
          <a:endParaRPr lang="en-US" sz="2400"/>
        </a:p>
      </dgm:t>
    </dgm:pt>
    <dgm:pt modelId="{46891FAE-2229-4F17-B6B5-DB91B2333FA7}">
      <dgm:prSet custT="1"/>
      <dgm:spPr/>
      <dgm:t>
        <a:bodyPr/>
        <a:lstStyle/>
        <a:p>
          <a:r>
            <a:rPr lang="en-US" sz="1600" dirty="0" err="1"/>
            <a:t>Folkhögskolan</a:t>
          </a:r>
          <a:r>
            <a:rPr lang="en-US" sz="1600" dirty="0"/>
            <a:t> ska </a:t>
          </a:r>
          <a:r>
            <a:rPr lang="sv-SE" sz="1600" noProof="0" dirty="0"/>
            <a:t>bedriva</a:t>
          </a:r>
          <a:r>
            <a:rPr lang="en-US" sz="1600" dirty="0"/>
            <a:t> </a:t>
          </a:r>
          <a:r>
            <a:rPr lang="sv-SE" sz="1600" noProof="0" dirty="0"/>
            <a:t>ett</a:t>
          </a:r>
          <a:r>
            <a:rPr lang="en-US" sz="1600" dirty="0"/>
            <a:t> </a:t>
          </a:r>
          <a:r>
            <a:rPr lang="sv-SE" sz="1600" noProof="0" dirty="0"/>
            <a:t>eget</a:t>
          </a:r>
          <a:r>
            <a:rPr lang="en-US" sz="1600" dirty="0"/>
            <a:t> </a:t>
          </a:r>
          <a:r>
            <a:rPr lang="sv-SE" sz="1600" noProof="0" dirty="0"/>
            <a:t>kvalitetsarbete</a:t>
          </a:r>
          <a:r>
            <a:rPr lang="en-US" sz="1600" dirty="0"/>
            <a:t> </a:t>
          </a:r>
          <a:r>
            <a:rPr lang="sv-SE" sz="1600" noProof="0" dirty="0"/>
            <a:t>i</a:t>
          </a:r>
          <a:r>
            <a:rPr lang="en-US" sz="1600" dirty="0"/>
            <a:t> </a:t>
          </a:r>
          <a:r>
            <a:rPr lang="sv-SE" sz="1600" noProof="0" dirty="0"/>
            <a:t>syfte</a:t>
          </a:r>
          <a:r>
            <a:rPr lang="en-US" sz="1600" dirty="0"/>
            <a:t> </a:t>
          </a:r>
          <a:r>
            <a:rPr lang="sv-SE" sz="1600" noProof="0" dirty="0"/>
            <a:t>att</a:t>
          </a:r>
          <a:r>
            <a:rPr lang="en-US" sz="1600" dirty="0"/>
            <a:t> </a:t>
          </a:r>
          <a:r>
            <a:rPr lang="sv-SE" sz="1600" noProof="0" dirty="0"/>
            <a:t>säkra</a:t>
          </a:r>
          <a:r>
            <a:rPr lang="en-US" sz="1600" dirty="0"/>
            <a:t> </a:t>
          </a:r>
          <a:r>
            <a:rPr lang="sv-SE" sz="1600" noProof="0" dirty="0"/>
            <a:t>läranderesultat</a:t>
          </a:r>
          <a:r>
            <a:rPr lang="en-US" sz="1600" dirty="0"/>
            <a:t> </a:t>
          </a:r>
          <a:r>
            <a:rPr lang="sv-SE" sz="1600" noProof="0" dirty="0"/>
            <a:t>och</a:t>
          </a:r>
          <a:r>
            <a:rPr lang="en-US" sz="1600" dirty="0"/>
            <a:t> </a:t>
          </a:r>
          <a:r>
            <a:rPr lang="sv-SE" sz="1600" noProof="0" dirty="0"/>
            <a:t>intygsutfärdande</a:t>
          </a:r>
          <a:endParaRPr lang="sv-FI" sz="1600" noProof="0" dirty="0"/>
        </a:p>
      </dgm:t>
    </dgm:pt>
    <dgm:pt modelId="{0A3A0CF5-5CDE-4596-800B-116BD8909E95}" type="parTrans" cxnId="{14905E26-FB7C-4A70-B7F5-F503FDEEA105}">
      <dgm:prSet/>
      <dgm:spPr/>
      <dgm:t>
        <a:bodyPr/>
        <a:lstStyle/>
        <a:p>
          <a:endParaRPr lang="sv-SE" sz="2400"/>
        </a:p>
      </dgm:t>
    </dgm:pt>
    <dgm:pt modelId="{7216144A-48B2-43D0-9524-193B2323924A}" type="sibTrans" cxnId="{14905E26-FB7C-4A70-B7F5-F503FDEEA105}">
      <dgm:prSet/>
      <dgm:spPr/>
      <dgm:t>
        <a:bodyPr/>
        <a:lstStyle/>
        <a:p>
          <a:endParaRPr lang="sv-SE" sz="2400"/>
        </a:p>
      </dgm:t>
    </dgm:pt>
    <dgm:pt modelId="{8D60664F-77DD-4800-9304-FCD4009744F5}" type="pres">
      <dgm:prSet presAssocID="{50BCFB36-5DB4-4509-A8B9-CAAB572A0989}" presName="vert0" presStyleCnt="0">
        <dgm:presLayoutVars>
          <dgm:dir/>
          <dgm:animOne val="branch"/>
          <dgm:animLvl val="lvl"/>
        </dgm:presLayoutVars>
      </dgm:prSet>
      <dgm:spPr/>
    </dgm:pt>
    <dgm:pt modelId="{532091D0-BAAD-4E18-8218-2210F24C7B09}" type="pres">
      <dgm:prSet presAssocID="{2A6F070F-5A03-4D01-AD9A-56796BD14448}" presName="thickLine" presStyleLbl="alignNode1" presStyleIdx="0" presStyleCnt="2"/>
      <dgm:spPr/>
    </dgm:pt>
    <dgm:pt modelId="{49FCE6EB-0264-4292-B686-F3D6F5D4BA44}" type="pres">
      <dgm:prSet presAssocID="{2A6F070F-5A03-4D01-AD9A-56796BD14448}" presName="horz1" presStyleCnt="0"/>
      <dgm:spPr/>
    </dgm:pt>
    <dgm:pt modelId="{9FB88565-B9EF-42F3-9C2B-E5611DEA3A2F}" type="pres">
      <dgm:prSet presAssocID="{2A6F070F-5A03-4D01-AD9A-56796BD14448}" presName="tx1" presStyleLbl="revTx" presStyleIdx="0" presStyleCnt="7" custScaleX="106005"/>
      <dgm:spPr/>
    </dgm:pt>
    <dgm:pt modelId="{ABC12D6D-9621-42AE-9A2D-9D89EA91705C}" type="pres">
      <dgm:prSet presAssocID="{2A6F070F-5A03-4D01-AD9A-56796BD14448}" presName="vert1" presStyleCnt="0"/>
      <dgm:spPr/>
    </dgm:pt>
    <dgm:pt modelId="{5255FF94-44AA-4BB5-A51A-710169A2924F}" type="pres">
      <dgm:prSet presAssocID="{E4139FD0-DB80-4176-9854-8840CBBD3CB3}" presName="vertSpace2a" presStyleCnt="0"/>
      <dgm:spPr/>
    </dgm:pt>
    <dgm:pt modelId="{47FFA357-E340-4FE9-B5B3-9EE96D03E609}" type="pres">
      <dgm:prSet presAssocID="{E4139FD0-DB80-4176-9854-8840CBBD3CB3}" presName="horz2" presStyleCnt="0"/>
      <dgm:spPr/>
    </dgm:pt>
    <dgm:pt modelId="{13FA4CF6-BDB6-45CC-85ED-DE4C14D733CB}" type="pres">
      <dgm:prSet presAssocID="{E4139FD0-DB80-4176-9854-8840CBBD3CB3}" presName="horzSpace2" presStyleCnt="0"/>
      <dgm:spPr/>
    </dgm:pt>
    <dgm:pt modelId="{7598ABFE-984A-402D-B333-03B06CC5236D}" type="pres">
      <dgm:prSet presAssocID="{E4139FD0-DB80-4176-9854-8840CBBD3CB3}" presName="tx2" presStyleLbl="revTx" presStyleIdx="1" presStyleCnt="7"/>
      <dgm:spPr/>
    </dgm:pt>
    <dgm:pt modelId="{EE760FD5-8108-4DE5-A65B-1E6981789F5C}" type="pres">
      <dgm:prSet presAssocID="{E4139FD0-DB80-4176-9854-8840CBBD3CB3}" presName="vert2" presStyleCnt="0"/>
      <dgm:spPr/>
    </dgm:pt>
    <dgm:pt modelId="{4070A997-E131-47CE-89DE-6EB60F56708A}" type="pres">
      <dgm:prSet presAssocID="{E4139FD0-DB80-4176-9854-8840CBBD3CB3}" presName="thinLine2b" presStyleLbl="callout" presStyleIdx="0" presStyleCnt="5"/>
      <dgm:spPr/>
    </dgm:pt>
    <dgm:pt modelId="{B1E878FF-87A5-4A96-A035-6EDB1A5283EE}" type="pres">
      <dgm:prSet presAssocID="{E4139FD0-DB80-4176-9854-8840CBBD3CB3}" presName="vertSpace2b" presStyleCnt="0"/>
      <dgm:spPr/>
    </dgm:pt>
    <dgm:pt modelId="{C0048D3B-C7AE-4BDA-9694-1F1B5FFF4D06}" type="pres">
      <dgm:prSet presAssocID="{A5DE9275-E273-47A2-8537-6EFD1A2D960F}" presName="horz2" presStyleCnt="0"/>
      <dgm:spPr/>
    </dgm:pt>
    <dgm:pt modelId="{89786128-6A00-4A01-B30F-4916F8BBD7FB}" type="pres">
      <dgm:prSet presAssocID="{A5DE9275-E273-47A2-8537-6EFD1A2D960F}" presName="horzSpace2" presStyleCnt="0"/>
      <dgm:spPr/>
    </dgm:pt>
    <dgm:pt modelId="{BC490622-974A-4D29-9346-21B26EDDE3DE}" type="pres">
      <dgm:prSet presAssocID="{A5DE9275-E273-47A2-8537-6EFD1A2D960F}" presName="tx2" presStyleLbl="revTx" presStyleIdx="2" presStyleCnt="7"/>
      <dgm:spPr/>
    </dgm:pt>
    <dgm:pt modelId="{0726A746-8111-478C-8E3F-888844250E88}" type="pres">
      <dgm:prSet presAssocID="{A5DE9275-E273-47A2-8537-6EFD1A2D960F}" presName="vert2" presStyleCnt="0"/>
      <dgm:spPr/>
    </dgm:pt>
    <dgm:pt modelId="{F30D83D5-C629-4743-A553-121CB3119D2F}" type="pres">
      <dgm:prSet presAssocID="{A5DE9275-E273-47A2-8537-6EFD1A2D960F}" presName="thinLine2b" presStyleLbl="callout" presStyleIdx="1" presStyleCnt="5"/>
      <dgm:spPr/>
    </dgm:pt>
    <dgm:pt modelId="{0D83C420-4724-4DDF-BEA1-8E3D43CF4AEF}" type="pres">
      <dgm:prSet presAssocID="{A5DE9275-E273-47A2-8537-6EFD1A2D960F}" presName="vertSpace2b" presStyleCnt="0"/>
      <dgm:spPr/>
    </dgm:pt>
    <dgm:pt modelId="{1D6CE1A3-F56E-43EB-B00F-6010D2E785E5}" type="pres">
      <dgm:prSet presAssocID="{46891FAE-2229-4F17-B6B5-DB91B2333FA7}" presName="horz2" presStyleCnt="0"/>
      <dgm:spPr/>
    </dgm:pt>
    <dgm:pt modelId="{CC4E20DB-309C-424F-B816-BD5B811F6779}" type="pres">
      <dgm:prSet presAssocID="{46891FAE-2229-4F17-B6B5-DB91B2333FA7}" presName="horzSpace2" presStyleCnt="0"/>
      <dgm:spPr/>
    </dgm:pt>
    <dgm:pt modelId="{43A4F269-3530-4444-A75A-B06E5B4B3BAB}" type="pres">
      <dgm:prSet presAssocID="{46891FAE-2229-4F17-B6B5-DB91B2333FA7}" presName="tx2" presStyleLbl="revTx" presStyleIdx="3" presStyleCnt="7"/>
      <dgm:spPr/>
    </dgm:pt>
    <dgm:pt modelId="{64EF629B-06D7-4B59-912F-167B3ED9CA8D}" type="pres">
      <dgm:prSet presAssocID="{46891FAE-2229-4F17-B6B5-DB91B2333FA7}" presName="vert2" presStyleCnt="0"/>
      <dgm:spPr/>
    </dgm:pt>
    <dgm:pt modelId="{841C1936-5758-461C-A38B-F664CDBAD30D}" type="pres">
      <dgm:prSet presAssocID="{46891FAE-2229-4F17-B6B5-DB91B2333FA7}" presName="thinLine2b" presStyleLbl="callout" presStyleIdx="2" presStyleCnt="5"/>
      <dgm:spPr/>
    </dgm:pt>
    <dgm:pt modelId="{8E3B5C66-2483-4702-9487-D8777731FAD9}" type="pres">
      <dgm:prSet presAssocID="{46891FAE-2229-4F17-B6B5-DB91B2333FA7}" presName="vertSpace2b" presStyleCnt="0"/>
      <dgm:spPr/>
    </dgm:pt>
    <dgm:pt modelId="{9C40EF5D-401C-4A34-BD0B-E02C8D2A5DD0}" type="pres">
      <dgm:prSet presAssocID="{BB2C4945-00AE-4218-9790-097EEE2907FE}" presName="thickLine" presStyleLbl="alignNode1" presStyleIdx="1" presStyleCnt="2"/>
      <dgm:spPr/>
    </dgm:pt>
    <dgm:pt modelId="{B172FEE6-4625-44CA-AEDB-FAC48BB59790}" type="pres">
      <dgm:prSet presAssocID="{BB2C4945-00AE-4218-9790-097EEE2907FE}" presName="horz1" presStyleCnt="0"/>
      <dgm:spPr/>
    </dgm:pt>
    <dgm:pt modelId="{CD605286-4D20-4A00-94CF-7DFEB36B4416}" type="pres">
      <dgm:prSet presAssocID="{BB2C4945-00AE-4218-9790-097EEE2907FE}" presName="tx1" presStyleLbl="revTx" presStyleIdx="4" presStyleCnt="7"/>
      <dgm:spPr/>
    </dgm:pt>
    <dgm:pt modelId="{1643BFB7-8179-42A4-A081-7582C481B963}" type="pres">
      <dgm:prSet presAssocID="{BB2C4945-00AE-4218-9790-097EEE2907FE}" presName="vert1" presStyleCnt="0"/>
      <dgm:spPr/>
    </dgm:pt>
    <dgm:pt modelId="{5E772796-F764-4A09-B25B-6FEE2A60A4EF}" type="pres">
      <dgm:prSet presAssocID="{D41787E4-2BCB-4FE3-98EF-F283B75EAD19}" presName="vertSpace2a" presStyleCnt="0"/>
      <dgm:spPr/>
    </dgm:pt>
    <dgm:pt modelId="{B9964B4F-C499-4FB4-BEE1-8F77652EB0E5}" type="pres">
      <dgm:prSet presAssocID="{D41787E4-2BCB-4FE3-98EF-F283B75EAD19}" presName="horz2" presStyleCnt="0"/>
      <dgm:spPr/>
    </dgm:pt>
    <dgm:pt modelId="{33A6CAAE-3CB1-4A58-BD09-1A53B2F470BD}" type="pres">
      <dgm:prSet presAssocID="{D41787E4-2BCB-4FE3-98EF-F283B75EAD19}" presName="horzSpace2" presStyleCnt="0"/>
      <dgm:spPr/>
    </dgm:pt>
    <dgm:pt modelId="{9B649BE8-13BE-48A2-8EE1-6C04E2DB9BAB}" type="pres">
      <dgm:prSet presAssocID="{D41787E4-2BCB-4FE3-98EF-F283B75EAD19}" presName="tx2" presStyleLbl="revTx" presStyleIdx="5" presStyleCnt="7"/>
      <dgm:spPr/>
    </dgm:pt>
    <dgm:pt modelId="{7FB8C531-DA42-400B-B144-6C40D328840C}" type="pres">
      <dgm:prSet presAssocID="{D41787E4-2BCB-4FE3-98EF-F283B75EAD19}" presName="vert2" presStyleCnt="0"/>
      <dgm:spPr/>
    </dgm:pt>
    <dgm:pt modelId="{C28063B9-53E3-4C20-8D76-C6711F4F5797}" type="pres">
      <dgm:prSet presAssocID="{D41787E4-2BCB-4FE3-98EF-F283B75EAD19}" presName="thinLine2b" presStyleLbl="callout" presStyleIdx="3" presStyleCnt="5"/>
      <dgm:spPr/>
    </dgm:pt>
    <dgm:pt modelId="{599E1A86-0AE3-4B63-A5F3-135D8DF9D49E}" type="pres">
      <dgm:prSet presAssocID="{D41787E4-2BCB-4FE3-98EF-F283B75EAD19}" presName="vertSpace2b" presStyleCnt="0"/>
      <dgm:spPr/>
    </dgm:pt>
    <dgm:pt modelId="{57541B6A-999F-4E61-B739-F591C2C43FD2}" type="pres">
      <dgm:prSet presAssocID="{92ECB66B-E087-414F-856C-D080BCD577D8}" presName="horz2" presStyleCnt="0"/>
      <dgm:spPr/>
    </dgm:pt>
    <dgm:pt modelId="{3B858C2B-CBB1-426C-BDCC-F619080E3B1E}" type="pres">
      <dgm:prSet presAssocID="{92ECB66B-E087-414F-856C-D080BCD577D8}" presName="horzSpace2" presStyleCnt="0"/>
      <dgm:spPr/>
    </dgm:pt>
    <dgm:pt modelId="{83E82C46-E7F4-4681-861C-FA346AF46CD5}" type="pres">
      <dgm:prSet presAssocID="{92ECB66B-E087-414F-856C-D080BCD577D8}" presName="tx2" presStyleLbl="revTx" presStyleIdx="6" presStyleCnt="7"/>
      <dgm:spPr/>
    </dgm:pt>
    <dgm:pt modelId="{42F73DFF-1236-4113-9A32-3BA78C61E37B}" type="pres">
      <dgm:prSet presAssocID="{92ECB66B-E087-414F-856C-D080BCD577D8}" presName="vert2" presStyleCnt="0"/>
      <dgm:spPr/>
    </dgm:pt>
    <dgm:pt modelId="{EA17B9D6-0CEF-42F8-86D4-92C25D280787}" type="pres">
      <dgm:prSet presAssocID="{92ECB66B-E087-414F-856C-D080BCD577D8}" presName="thinLine2b" presStyleLbl="callout" presStyleIdx="4" presStyleCnt="5"/>
      <dgm:spPr/>
    </dgm:pt>
    <dgm:pt modelId="{A6DC6ED9-328E-4D20-B2A6-4BD57C14B1EB}" type="pres">
      <dgm:prSet presAssocID="{92ECB66B-E087-414F-856C-D080BCD577D8}" presName="vertSpace2b" presStyleCnt="0"/>
      <dgm:spPr/>
    </dgm:pt>
  </dgm:ptLst>
  <dgm:cxnLst>
    <dgm:cxn modelId="{3A532104-6704-4DF3-9C01-78F21F29E91D}" type="presOf" srcId="{2A6F070F-5A03-4D01-AD9A-56796BD14448}" destId="{9FB88565-B9EF-42F3-9C2B-E5611DEA3A2F}" srcOrd="0" destOrd="0" presId="urn:microsoft.com/office/officeart/2008/layout/LinedList"/>
    <dgm:cxn modelId="{14905E26-FB7C-4A70-B7F5-F503FDEEA105}" srcId="{2A6F070F-5A03-4D01-AD9A-56796BD14448}" destId="{46891FAE-2229-4F17-B6B5-DB91B2333FA7}" srcOrd="2" destOrd="0" parTransId="{0A3A0CF5-5CDE-4596-800B-116BD8909E95}" sibTransId="{7216144A-48B2-43D0-9524-193B2323924A}"/>
    <dgm:cxn modelId="{6743233F-C6FF-443D-85B5-EB3D8E36ACF4}" srcId="{BB2C4945-00AE-4218-9790-097EEE2907FE}" destId="{D41787E4-2BCB-4FE3-98EF-F283B75EAD19}" srcOrd="0" destOrd="0" parTransId="{A94B0249-7ED8-4B4E-8B47-D834549F3F96}" sibTransId="{8BA63D84-A053-4295-99D4-66BAD30FF716}"/>
    <dgm:cxn modelId="{43660272-CF24-4380-A66C-283F873F12B7}" type="presOf" srcId="{A5DE9275-E273-47A2-8537-6EFD1A2D960F}" destId="{BC490622-974A-4D29-9346-21B26EDDE3DE}" srcOrd="0" destOrd="0" presId="urn:microsoft.com/office/officeart/2008/layout/LinedList"/>
    <dgm:cxn modelId="{6DA56073-E5CA-472E-88A0-359B6D806CE7}" srcId="{2A6F070F-5A03-4D01-AD9A-56796BD14448}" destId="{E4139FD0-DB80-4176-9854-8840CBBD3CB3}" srcOrd="0" destOrd="0" parTransId="{84A05440-5493-464C-B712-58B4FE7CA38E}" sibTransId="{75692D32-6650-4D1A-88E6-CE9FC120747D}"/>
    <dgm:cxn modelId="{3348FD54-9E2A-4881-8693-C5CB32C182E4}" type="presOf" srcId="{46891FAE-2229-4F17-B6B5-DB91B2333FA7}" destId="{43A4F269-3530-4444-A75A-B06E5B4B3BAB}" srcOrd="0" destOrd="0" presId="urn:microsoft.com/office/officeart/2008/layout/LinedList"/>
    <dgm:cxn modelId="{22566F7B-AC6C-4E1E-B5BE-6B3A4D048151}" type="presOf" srcId="{BB2C4945-00AE-4218-9790-097EEE2907FE}" destId="{CD605286-4D20-4A00-94CF-7DFEB36B4416}" srcOrd="0" destOrd="0" presId="urn:microsoft.com/office/officeart/2008/layout/LinedList"/>
    <dgm:cxn modelId="{3ADA7A91-8830-40E8-9D3A-B770B11FCB93}" type="presOf" srcId="{E4139FD0-DB80-4176-9854-8840CBBD3CB3}" destId="{7598ABFE-984A-402D-B333-03B06CC5236D}" srcOrd="0" destOrd="0" presId="urn:microsoft.com/office/officeart/2008/layout/LinedList"/>
    <dgm:cxn modelId="{7FF33194-D45D-4E47-8791-870F3BAB25AA}" type="presOf" srcId="{92ECB66B-E087-414F-856C-D080BCD577D8}" destId="{83E82C46-E7F4-4681-861C-FA346AF46CD5}" srcOrd="0" destOrd="0" presId="urn:microsoft.com/office/officeart/2008/layout/LinedList"/>
    <dgm:cxn modelId="{CBEDEFA6-7A34-4CE9-9879-3D6E4623A772}" type="presOf" srcId="{D41787E4-2BCB-4FE3-98EF-F283B75EAD19}" destId="{9B649BE8-13BE-48A2-8EE1-6C04E2DB9BAB}" srcOrd="0" destOrd="0" presId="urn:microsoft.com/office/officeart/2008/layout/LinedList"/>
    <dgm:cxn modelId="{06BF4BBE-D2C8-462D-AA76-3CB478E3A7AA}" type="presOf" srcId="{50BCFB36-5DB4-4509-A8B9-CAAB572A0989}" destId="{8D60664F-77DD-4800-9304-FCD4009744F5}" srcOrd="0" destOrd="0" presId="urn:microsoft.com/office/officeart/2008/layout/LinedList"/>
    <dgm:cxn modelId="{C0779AD4-9664-4583-ACB1-7C22AC1D4146}" srcId="{50BCFB36-5DB4-4509-A8B9-CAAB572A0989}" destId="{BB2C4945-00AE-4218-9790-097EEE2907FE}" srcOrd="1" destOrd="0" parTransId="{33E6BF88-090D-45A7-90F2-47920D3A2DD1}" sibTransId="{C207F079-1778-4FFF-9A06-C490AF57542A}"/>
    <dgm:cxn modelId="{EA71DAD8-3718-4F9B-87ED-CB930089BFB1}" srcId="{BB2C4945-00AE-4218-9790-097EEE2907FE}" destId="{92ECB66B-E087-414F-856C-D080BCD577D8}" srcOrd="1" destOrd="0" parTransId="{43F47079-8921-4204-8EAA-6473F69DE197}" sibTransId="{2FF63E77-339D-4ACF-BC61-DFF47CF08F70}"/>
    <dgm:cxn modelId="{3B42DFDD-B37C-4C0C-84DA-DAF07CE87345}" srcId="{2A6F070F-5A03-4D01-AD9A-56796BD14448}" destId="{A5DE9275-E273-47A2-8537-6EFD1A2D960F}" srcOrd="1" destOrd="0" parTransId="{7E8A6F69-8F84-4D08-B45D-8E98A16345E5}" sibTransId="{4E00BCA2-57E5-454F-BD9C-DFF1DC182CF4}"/>
    <dgm:cxn modelId="{0720D5FB-295C-45EC-8545-56C74EE13043}" srcId="{50BCFB36-5DB4-4509-A8B9-CAAB572A0989}" destId="{2A6F070F-5A03-4D01-AD9A-56796BD14448}" srcOrd="0" destOrd="0" parTransId="{D8F5F849-4118-4222-9E44-AE8A5C3DFE00}" sibTransId="{69982833-E7BE-4527-AB40-55E05924F611}"/>
    <dgm:cxn modelId="{53C46E38-2CB3-4C73-B484-DF211AC88B7C}" type="presParOf" srcId="{8D60664F-77DD-4800-9304-FCD4009744F5}" destId="{532091D0-BAAD-4E18-8218-2210F24C7B09}" srcOrd="0" destOrd="0" presId="urn:microsoft.com/office/officeart/2008/layout/LinedList"/>
    <dgm:cxn modelId="{8A40D59A-BEE6-4C3F-BB1D-36F58746CD6D}" type="presParOf" srcId="{8D60664F-77DD-4800-9304-FCD4009744F5}" destId="{49FCE6EB-0264-4292-B686-F3D6F5D4BA44}" srcOrd="1" destOrd="0" presId="urn:microsoft.com/office/officeart/2008/layout/LinedList"/>
    <dgm:cxn modelId="{D5A7DCAB-5B83-4BE2-8EE7-0777D1044B6F}" type="presParOf" srcId="{49FCE6EB-0264-4292-B686-F3D6F5D4BA44}" destId="{9FB88565-B9EF-42F3-9C2B-E5611DEA3A2F}" srcOrd="0" destOrd="0" presId="urn:microsoft.com/office/officeart/2008/layout/LinedList"/>
    <dgm:cxn modelId="{D4A9DC3B-E9E9-4F0E-B7B1-F74FD6824889}" type="presParOf" srcId="{49FCE6EB-0264-4292-B686-F3D6F5D4BA44}" destId="{ABC12D6D-9621-42AE-9A2D-9D89EA91705C}" srcOrd="1" destOrd="0" presId="urn:microsoft.com/office/officeart/2008/layout/LinedList"/>
    <dgm:cxn modelId="{EE53658A-E06D-473B-A4D5-B8442DDC7CAD}" type="presParOf" srcId="{ABC12D6D-9621-42AE-9A2D-9D89EA91705C}" destId="{5255FF94-44AA-4BB5-A51A-710169A2924F}" srcOrd="0" destOrd="0" presId="urn:microsoft.com/office/officeart/2008/layout/LinedList"/>
    <dgm:cxn modelId="{099F5B06-EC42-4220-824F-95D85F8AB50D}" type="presParOf" srcId="{ABC12D6D-9621-42AE-9A2D-9D89EA91705C}" destId="{47FFA357-E340-4FE9-B5B3-9EE96D03E609}" srcOrd="1" destOrd="0" presId="urn:microsoft.com/office/officeart/2008/layout/LinedList"/>
    <dgm:cxn modelId="{6471242F-CEEE-47ED-B712-68B5DD82FEEA}" type="presParOf" srcId="{47FFA357-E340-4FE9-B5B3-9EE96D03E609}" destId="{13FA4CF6-BDB6-45CC-85ED-DE4C14D733CB}" srcOrd="0" destOrd="0" presId="urn:microsoft.com/office/officeart/2008/layout/LinedList"/>
    <dgm:cxn modelId="{7FC584F4-F63D-4377-B442-04BCB1891417}" type="presParOf" srcId="{47FFA357-E340-4FE9-B5B3-9EE96D03E609}" destId="{7598ABFE-984A-402D-B333-03B06CC5236D}" srcOrd="1" destOrd="0" presId="urn:microsoft.com/office/officeart/2008/layout/LinedList"/>
    <dgm:cxn modelId="{08542670-1791-4E53-A379-EE57735F5B70}" type="presParOf" srcId="{47FFA357-E340-4FE9-B5B3-9EE96D03E609}" destId="{EE760FD5-8108-4DE5-A65B-1E6981789F5C}" srcOrd="2" destOrd="0" presId="urn:microsoft.com/office/officeart/2008/layout/LinedList"/>
    <dgm:cxn modelId="{712BE0F0-DC4D-497A-972F-839EAEAD0D27}" type="presParOf" srcId="{ABC12D6D-9621-42AE-9A2D-9D89EA91705C}" destId="{4070A997-E131-47CE-89DE-6EB60F56708A}" srcOrd="2" destOrd="0" presId="urn:microsoft.com/office/officeart/2008/layout/LinedList"/>
    <dgm:cxn modelId="{D8A51E74-44DA-4EF1-9D54-69DBBA383F26}" type="presParOf" srcId="{ABC12D6D-9621-42AE-9A2D-9D89EA91705C}" destId="{B1E878FF-87A5-4A96-A035-6EDB1A5283EE}" srcOrd="3" destOrd="0" presId="urn:microsoft.com/office/officeart/2008/layout/LinedList"/>
    <dgm:cxn modelId="{954B4C24-EE7A-4F47-B48C-F154168E67D8}" type="presParOf" srcId="{ABC12D6D-9621-42AE-9A2D-9D89EA91705C}" destId="{C0048D3B-C7AE-4BDA-9694-1F1B5FFF4D06}" srcOrd="4" destOrd="0" presId="urn:microsoft.com/office/officeart/2008/layout/LinedList"/>
    <dgm:cxn modelId="{16E95A0B-762B-49C6-986B-5CDF19B20B04}" type="presParOf" srcId="{C0048D3B-C7AE-4BDA-9694-1F1B5FFF4D06}" destId="{89786128-6A00-4A01-B30F-4916F8BBD7FB}" srcOrd="0" destOrd="0" presId="urn:microsoft.com/office/officeart/2008/layout/LinedList"/>
    <dgm:cxn modelId="{924642FC-DCF3-4B71-9358-268F9935E769}" type="presParOf" srcId="{C0048D3B-C7AE-4BDA-9694-1F1B5FFF4D06}" destId="{BC490622-974A-4D29-9346-21B26EDDE3DE}" srcOrd="1" destOrd="0" presId="urn:microsoft.com/office/officeart/2008/layout/LinedList"/>
    <dgm:cxn modelId="{7E1F75C6-4CB3-44BB-B490-C9075400605A}" type="presParOf" srcId="{C0048D3B-C7AE-4BDA-9694-1F1B5FFF4D06}" destId="{0726A746-8111-478C-8E3F-888844250E88}" srcOrd="2" destOrd="0" presId="urn:microsoft.com/office/officeart/2008/layout/LinedList"/>
    <dgm:cxn modelId="{76DFDB06-7C99-4AF0-BE69-7F8F27FCDD5F}" type="presParOf" srcId="{ABC12D6D-9621-42AE-9A2D-9D89EA91705C}" destId="{F30D83D5-C629-4743-A553-121CB3119D2F}" srcOrd="5" destOrd="0" presId="urn:microsoft.com/office/officeart/2008/layout/LinedList"/>
    <dgm:cxn modelId="{E1A54B98-8A2D-4A81-907C-48143AB03F92}" type="presParOf" srcId="{ABC12D6D-9621-42AE-9A2D-9D89EA91705C}" destId="{0D83C420-4724-4DDF-BEA1-8E3D43CF4AEF}" srcOrd="6" destOrd="0" presId="urn:microsoft.com/office/officeart/2008/layout/LinedList"/>
    <dgm:cxn modelId="{2285EC1D-C8BE-4DC2-B2FE-FEC778E27D94}" type="presParOf" srcId="{ABC12D6D-9621-42AE-9A2D-9D89EA91705C}" destId="{1D6CE1A3-F56E-43EB-B00F-6010D2E785E5}" srcOrd="7" destOrd="0" presId="urn:microsoft.com/office/officeart/2008/layout/LinedList"/>
    <dgm:cxn modelId="{6F535A24-4B1B-4B5E-A78C-FD9346155644}" type="presParOf" srcId="{1D6CE1A3-F56E-43EB-B00F-6010D2E785E5}" destId="{CC4E20DB-309C-424F-B816-BD5B811F6779}" srcOrd="0" destOrd="0" presId="urn:microsoft.com/office/officeart/2008/layout/LinedList"/>
    <dgm:cxn modelId="{1021DF03-2527-4B7D-867F-FAEB0B313BD1}" type="presParOf" srcId="{1D6CE1A3-F56E-43EB-B00F-6010D2E785E5}" destId="{43A4F269-3530-4444-A75A-B06E5B4B3BAB}" srcOrd="1" destOrd="0" presId="urn:microsoft.com/office/officeart/2008/layout/LinedList"/>
    <dgm:cxn modelId="{9B529240-DDD5-470C-ABAC-F3EAD2805291}" type="presParOf" srcId="{1D6CE1A3-F56E-43EB-B00F-6010D2E785E5}" destId="{64EF629B-06D7-4B59-912F-167B3ED9CA8D}" srcOrd="2" destOrd="0" presId="urn:microsoft.com/office/officeart/2008/layout/LinedList"/>
    <dgm:cxn modelId="{34D133AB-553B-4220-841A-FE83476A84C7}" type="presParOf" srcId="{ABC12D6D-9621-42AE-9A2D-9D89EA91705C}" destId="{841C1936-5758-461C-A38B-F664CDBAD30D}" srcOrd="8" destOrd="0" presId="urn:microsoft.com/office/officeart/2008/layout/LinedList"/>
    <dgm:cxn modelId="{44AE8FA9-67DA-4205-831F-8DD49D3F532A}" type="presParOf" srcId="{ABC12D6D-9621-42AE-9A2D-9D89EA91705C}" destId="{8E3B5C66-2483-4702-9487-D8777731FAD9}" srcOrd="9" destOrd="0" presId="urn:microsoft.com/office/officeart/2008/layout/LinedList"/>
    <dgm:cxn modelId="{C0A28561-FB28-4E87-8035-D1A5121BE35B}" type="presParOf" srcId="{8D60664F-77DD-4800-9304-FCD4009744F5}" destId="{9C40EF5D-401C-4A34-BD0B-E02C8D2A5DD0}" srcOrd="2" destOrd="0" presId="urn:microsoft.com/office/officeart/2008/layout/LinedList"/>
    <dgm:cxn modelId="{DFD26D2D-2B03-40D2-979A-15701B8D3813}" type="presParOf" srcId="{8D60664F-77DD-4800-9304-FCD4009744F5}" destId="{B172FEE6-4625-44CA-AEDB-FAC48BB59790}" srcOrd="3" destOrd="0" presId="urn:microsoft.com/office/officeart/2008/layout/LinedList"/>
    <dgm:cxn modelId="{DDA5B86D-EB46-466F-B7AE-291C331EC5AD}" type="presParOf" srcId="{B172FEE6-4625-44CA-AEDB-FAC48BB59790}" destId="{CD605286-4D20-4A00-94CF-7DFEB36B4416}" srcOrd="0" destOrd="0" presId="urn:microsoft.com/office/officeart/2008/layout/LinedList"/>
    <dgm:cxn modelId="{1F642765-83A4-4582-A5BA-1FBB58DF2DF0}" type="presParOf" srcId="{B172FEE6-4625-44CA-AEDB-FAC48BB59790}" destId="{1643BFB7-8179-42A4-A081-7582C481B963}" srcOrd="1" destOrd="0" presId="urn:microsoft.com/office/officeart/2008/layout/LinedList"/>
    <dgm:cxn modelId="{EB42620E-6C51-4348-B754-BB1A63F90AC0}" type="presParOf" srcId="{1643BFB7-8179-42A4-A081-7582C481B963}" destId="{5E772796-F764-4A09-B25B-6FEE2A60A4EF}" srcOrd="0" destOrd="0" presId="urn:microsoft.com/office/officeart/2008/layout/LinedList"/>
    <dgm:cxn modelId="{A250E1EB-0A44-46B6-91C1-47F28D15E100}" type="presParOf" srcId="{1643BFB7-8179-42A4-A081-7582C481B963}" destId="{B9964B4F-C499-4FB4-BEE1-8F77652EB0E5}" srcOrd="1" destOrd="0" presId="urn:microsoft.com/office/officeart/2008/layout/LinedList"/>
    <dgm:cxn modelId="{E88B9376-2E37-40A9-9B98-FEF1D60DD3BE}" type="presParOf" srcId="{B9964B4F-C499-4FB4-BEE1-8F77652EB0E5}" destId="{33A6CAAE-3CB1-4A58-BD09-1A53B2F470BD}" srcOrd="0" destOrd="0" presId="urn:microsoft.com/office/officeart/2008/layout/LinedList"/>
    <dgm:cxn modelId="{3299118E-702A-425C-8C06-3A246AEB667D}" type="presParOf" srcId="{B9964B4F-C499-4FB4-BEE1-8F77652EB0E5}" destId="{9B649BE8-13BE-48A2-8EE1-6C04E2DB9BAB}" srcOrd="1" destOrd="0" presId="urn:microsoft.com/office/officeart/2008/layout/LinedList"/>
    <dgm:cxn modelId="{6BAF839B-0D4F-41B1-89B4-2EF1DC3018BA}" type="presParOf" srcId="{B9964B4F-C499-4FB4-BEE1-8F77652EB0E5}" destId="{7FB8C531-DA42-400B-B144-6C40D328840C}" srcOrd="2" destOrd="0" presId="urn:microsoft.com/office/officeart/2008/layout/LinedList"/>
    <dgm:cxn modelId="{24EFC8CB-DF00-42DC-8DB0-DADEBB58E9B4}" type="presParOf" srcId="{1643BFB7-8179-42A4-A081-7582C481B963}" destId="{C28063B9-53E3-4C20-8D76-C6711F4F5797}" srcOrd="2" destOrd="0" presId="urn:microsoft.com/office/officeart/2008/layout/LinedList"/>
    <dgm:cxn modelId="{260DFF44-7F9E-42A9-A982-697116E26043}" type="presParOf" srcId="{1643BFB7-8179-42A4-A081-7582C481B963}" destId="{599E1A86-0AE3-4B63-A5F3-135D8DF9D49E}" srcOrd="3" destOrd="0" presId="urn:microsoft.com/office/officeart/2008/layout/LinedList"/>
    <dgm:cxn modelId="{98E09262-CE1E-4A25-B08F-A05E009587AC}" type="presParOf" srcId="{1643BFB7-8179-42A4-A081-7582C481B963}" destId="{57541B6A-999F-4E61-B739-F591C2C43FD2}" srcOrd="4" destOrd="0" presId="urn:microsoft.com/office/officeart/2008/layout/LinedList"/>
    <dgm:cxn modelId="{2ACBD298-0861-4057-87FF-9DD94A327EFA}" type="presParOf" srcId="{57541B6A-999F-4E61-B739-F591C2C43FD2}" destId="{3B858C2B-CBB1-426C-BDCC-F619080E3B1E}" srcOrd="0" destOrd="0" presId="urn:microsoft.com/office/officeart/2008/layout/LinedList"/>
    <dgm:cxn modelId="{FE561D29-3C60-4477-9881-E07131687CF6}" type="presParOf" srcId="{57541B6A-999F-4E61-B739-F591C2C43FD2}" destId="{83E82C46-E7F4-4681-861C-FA346AF46CD5}" srcOrd="1" destOrd="0" presId="urn:microsoft.com/office/officeart/2008/layout/LinedList"/>
    <dgm:cxn modelId="{0D75E0A6-01E4-4495-9053-1C30CEF99ABE}" type="presParOf" srcId="{57541B6A-999F-4E61-B739-F591C2C43FD2}" destId="{42F73DFF-1236-4113-9A32-3BA78C61E37B}" srcOrd="2" destOrd="0" presId="urn:microsoft.com/office/officeart/2008/layout/LinedList"/>
    <dgm:cxn modelId="{CF290940-41F9-446B-87CA-0197CE4A3C66}" type="presParOf" srcId="{1643BFB7-8179-42A4-A081-7582C481B963}" destId="{EA17B9D6-0CEF-42F8-86D4-92C25D280787}" srcOrd="5" destOrd="0" presId="urn:microsoft.com/office/officeart/2008/layout/LinedList"/>
    <dgm:cxn modelId="{29FE484C-4102-4106-A4C7-A0CBD7266726}" type="presParOf" srcId="{1643BFB7-8179-42A4-A081-7582C481B963}" destId="{A6DC6ED9-328E-4D20-B2A6-4BD57C14B1EB}" srcOrd="6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03306C4-2C39-4E2F-91A2-47E641BB1F53}" type="doc">
      <dgm:prSet loTypeId="urn:microsoft.com/office/officeart/2005/8/layout/cycle8" loCatId="cycle" qsTypeId="urn:microsoft.com/office/officeart/2005/8/quickstyle/simple1" qsCatId="simple" csTypeId="urn:microsoft.com/office/officeart/2005/8/colors/accent5_1" csCatId="accent5" phldr="1"/>
      <dgm:spPr/>
    </dgm:pt>
    <dgm:pt modelId="{AEC88D29-4A93-4825-9CE0-A2CB8D1AD712}">
      <dgm:prSet phldrT="[Text]" custT="1"/>
      <dgm:spPr/>
      <dgm:t>
        <a:bodyPr/>
        <a:lstStyle/>
        <a:p>
          <a:r>
            <a:rPr lang="sv-SE" sz="1400"/>
            <a:t>Genomföra och följa upp</a:t>
          </a:r>
        </a:p>
      </dgm:t>
    </dgm:pt>
    <dgm:pt modelId="{E99FA232-3A0C-411E-8011-3BE08474C305}" type="parTrans" cxnId="{0384B60B-C6DF-4643-B802-D1D0987727F3}">
      <dgm:prSet/>
      <dgm:spPr/>
      <dgm:t>
        <a:bodyPr/>
        <a:lstStyle/>
        <a:p>
          <a:endParaRPr lang="sv-SE"/>
        </a:p>
      </dgm:t>
    </dgm:pt>
    <dgm:pt modelId="{F04487F9-FC0D-4BA8-B27D-139F70C0F980}" type="sibTrans" cxnId="{0384B60B-C6DF-4643-B802-D1D0987727F3}">
      <dgm:prSet/>
      <dgm:spPr/>
      <dgm:t>
        <a:bodyPr/>
        <a:lstStyle/>
        <a:p>
          <a:endParaRPr lang="sv-SE"/>
        </a:p>
      </dgm:t>
    </dgm:pt>
    <dgm:pt modelId="{5D6F4206-DC56-4C98-868E-17108FBB72C3}">
      <dgm:prSet phldrT="[Text]" custT="1"/>
      <dgm:spPr/>
      <dgm:t>
        <a:bodyPr/>
        <a:lstStyle/>
        <a:p>
          <a:r>
            <a:rPr lang="sv-SE" sz="1400"/>
            <a:t>Utvärdera</a:t>
          </a:r>
        </a:p>
      </dgm:t>
    </dgm:pt>
    <dgm:pt modelId="{BFCCBC29-1BFF-42A5-99F8-48A2F31EDA41}" type="parTrans" cxnId="{F662E9E0-5659-4ABD-A132-7EFB083926B0}">
      <dgm:prSet/>
      <dgm:spPr/>
      <dgm:t>
        <a:bodyPr/>
        <a:lstStyle/>
        <a:p>
          <a:endParaRPr lang="sv-SE"/>
        </a:p>
      </dgm:t>
    </dgm:pt>
    <dgm:pt modelId="{495CEE16-1A60-49F4-B0D1-EC229E37DAF2}" type="sibTrans" cxnId="{F662E9E0-5659-4ABD-A132-7EFB083926B0}">
      <dgm:prSet/>
      <dgm:spPr/>
      <dgm:t>
        <a:bodyPr/>
        <a:lstStyle/>
        <a:p>
          <a:endParaRPr lang="sv-SE"/>
        </a:p>
      </dgm:t>
    </dgm:pt>
    <dgm:pt modelId="{E61A1E3A-4446-42F8-8461-FA6B75A2A1F4}">
      <dgm:prSet phldrT="[Text]" custT="1"/>
      <dgm:spPr/>
      <dgm:t>
        <a:bodyPr/>
        <a:lstStyle/>
        <a:p>
          <a:r>
            <a:rPr lang="sv-SE" sz="1400"/>
            <a:t>Planera</a:t>
          </a:r>
        </a:p>
      </dgm:t>
    </dgm:pt>
    <dgm:pt modelId="{D7937787-0F83-4F81-BA92-3FB104F8148B}" type="parTrans" cxnId="{48173D95-3DC8-4F9C-9963-F5EB7EB02F59}">
      <dgm:prSet/>
      <dgm:spPr/>
      <dgm:t>
        <a:bodyPr/>
        <a:lstStyle/>
        <a:p>
          <a:endParaRPr lang="sv-SE"/>
        </a:p>
      </dgm:t>
    </dgm:pt>
    <dgm:pt modelId="{B0887861-57E1-4BB2-95F7-6FD08D5B514B}" type="sibTrans" cxnId="{48173D95-3DC8-4F9C-9963-F5EB7EB02F59}">
      <dgm:prSet/>
      <dgm:spPr/>
      <dgm:t>
        <a:bodyPr/>
        <a:lstStyle/>
        <a:p>
          <a:endParaRPr lang="sv-SE"/>
        </a:p>
      </dgm:t>
    </dgm:pt>
    <dgm:pt modelId="{1F9A8FEC-9748-4711-A15A-ADEB53C5036F}">
      <dgm:prSet custT="1"/>
      <dgm:spPr/>
      <dgm:t>
        <a:bodyPr/>
        <a:lstStyle/>
        <a:p>
          <a:r>
            <a:rPr lang="sv-SE" sz="1400"/>
            <a:t>För att ge deltagarna förutsättningar</a:t>
          </a:r>
        </a:p>
      </dgm:t>
    </dgm:pt>
    <dgm:pt modelId="{52BCA241-2608-42EF-8345-1534A18AE411}" type="parTrans" cxnId="{185C5D01-C3DB-43A2-BA66-17FCEF1D5DEE}">
      <dgm:prSet/>
      <dgm:spPr/>
      <dgm:t>
        <a:bodyPr/>
        <a:lstStyle/>
        <a:p>
          <a:endParaRPr lang="sv-SE"/>
        </a:p>
      </dgm:t>
    </dgm:pt>
    <dgm:pt modelId="{82F902F6-E193-431D-95D3-95B2140164E8}" type="sibTrans" cxnId="{185C5D01-C3DB-43A2-BA66-17FCEF1D5DEE}">
      <dgm:prSet/>
      <dgm:spPr/>
      <dgm:t>
        <a:bodyPr/>
        <a:lstStyle/>
        <a:p>
          <a:endParaRPr lang="sv-SE"/>
        </a:p>
      </dgm:t>
    </dgm:pt>
    <dgm:pt modelId="{2D4B1456-5B03-4459-AE27-6C277AE75B88}">
      <dgm:prSet custT="1"/>
      <dgm:spPr/>
      <dgm:t>
        <a:bodyPr/>
        <a:lstStyle/>
        <a:p>
          <a:r>
            <a:rPr lang="sv-SE" sz="1400"/>
            <a:t>För att skapa likvärdighet och transparens i omdömessättningen</a:t>
          </a:r>
        </a:p>
      </dgm:t>
    </dgm:pt>
    <dgm:pt modelId="{54BF1CF1-D825-4413-84DF-DA27ED0182BC}" type="parTrans" cxnId="{A05FB061-AE98-427D-8AA5-5C04638B2A36}">
      <dgm:prSet/>
      <dgm:spPr/>
      <dgm:t>
        <a:bodyPr/>
        <a:lstStyle/>
        <a:p>
          <a:endParaRPr lang="sv-SE"/>
        </a:p>
      </dgm:t>
    </dgm:pt>
    <dgm:pt modelId="{3E33AD8B-B09F-4E9B-9648-256662C3781F}" type="sibTrans" cxnId="{A05FB061-AE98-427D-8AA5-5C04638B2A36}">
      <dgm:prSet/>
      <dgm:spPr/>
      <dgm:t>
        <a:bodyPr/>
        <a:lstStyle/>
        <a:p>
          <a:endParaRPr lang="sv-SE"/>
        </a:p>
      </dgm:t>
    </dgm:pt>
    <dgm:pt modelId="{C57E8061-A8E7-4874-8F71-92E85247502A}">
      <dgm:prSet custT="1"/>
      <dgm:spPr/>
      <dgm:t>
        <a:bodyPr/>
        <a:lstStyle/>
        <a:p>
          <a:r>
            <a:rPr lang="sv-SE" sz="1400"/>
            <a:t>Har förutsättningarna gett resultat?</a:t>
          </a:r>
        </a:p>
      </dgm:t>
    </dgm:pt>
    <dgm:pt modelId="{6334DBD5-F3BE-4CC1-B3FE-80AD81DC49A4}" type="parTrans" cxnId="{84CBF7C2-95AA-4C22-8C42-415098FEE8F4}">
      <dgm:prSet/>
      <dgm:spPr/>
      <dgm:t>
        <a:bodyPr/>
        <a:lstStyle/>
        <a:p>
          <a:endParaRPr lang="sv-SE"/>
        </a:p>
      </dgm:t>
    </dgm:pt>
    <dgm:pt modelId="{EF4CF00C-0B27-4064-88B4-5B157CAADFE2}" type="sibTrans" cxnId="{84CBF7C2-95AA-4C22-8C42-415098FEE8F4}">
      <dgm:prSet/>
      <dgm:spPr/>
      <dgm:t>
        <a:bodyPr/>
        <a:lstStyle/>
        <a:p>
          <a:endParaRPr lang="sv-SE"/>
        </a:p>
      </dgm:t>
    </dgm:pt>
    <dgm:pt modelId="{F33B346B-CB9A-4877-9712-2F16FD424BD3}">
      <dgm:prSet custT="1"/>
      <dgm:spPr/>
      <dgm:t>
        <a:bodyPr/>
        <a:lstStyle/>
        <a:p>
          <a:r>
            <a:rPr lang="sv-SE" sz="1400"/>
            <a:t>Har vi nått likvärdighet och transparens i omdömessättningen?</a:t>
          </a:r>
        </a:p>
      </dgm:t>
    </dgm:pt>
    <dgm:pt modelId="{9BBC8350-B92C-481D-81AA-4801DBD1272D}" type="parTrans" cxnId="{7D1AFC0C-9044-4D94-94C2-6EB4F686B7D7}">
      <dgm:prSet/>
      <dgm:spPr/>
      <dgm:t>
        <a:bodyPr/>
        <a:lstStyle/>
        <a:p>
          <a:endParaRPr lang="sv-SE"/>
        </a:p>
      </dgm:t>
    </dgm:pt>
    <dgm:pt modelId="{F32976B3-0978-40C6-BEF8-4ABB0195B2FC}" type="sibTrans" cxnId="{7D1AFC0C-9044-4D94-94C2-6EB4F686B7D7}">
      <dgm:prSet/>
      <dgm:spPr/>
      <dgm:t>
        <a:bodyPr/>
        <a:lstStyle/>
        <a:p>
          <a:endParaRPr lang="sv-SE"/>
        </a:p>
      </dgm:t>
    </dgm:pt>
    <dgm:pt modelId="{1DC1F418-20C1-4C31-82B5-1C285A0957ED}">
      <dgm:prSet custT="1"/>
      <dgm:spPr/>
      <dgm:t>
        <a:bodyPr/>
        <a:lstStyle/>
        <a:p>
          <a:r>
            <a:rPr lang="sv-SE" sz="1400"/>
            <a:t>Lärande resultat som formativ resurs</a:t>
          </a:r>
        </a:p>
      </dgm:t>
    </dgm:pt>
    <dgm:pt modelId="{D2A1D1F4-4F15-44A6-B8D7-26EDA03CE9A6}" type="parTrans" cxnId="{96DA91BA-6B4B-4AB9-9B98-C2BA8BD63DEC}">
      <dgm:prSet/>
      <dgm:spPr/>
      <dgm:t>
        <a:bodyPr/>
        <a:lstStyle/>
        <a:p>
          <a:endParaRPr lang="sv-SE"/>
        </a:p>
      </dgm:t>
    </dgm:pt>
    <dgm:pt modelId="{842C31D4-7473-4639-9B81-2944474867EC}" type="sibTrans" cxnId="{96DA91BA-6B4B-4AB9-9B98-C2BA8BD63DEC}">
      <dgm:prSet/>
      <dgm:spPr/>
      <dgm:t>
        <a:bodyPr/>
        <a:lstStyle/>
        <a:p>
          <a:endParaRPr lang="sv-SE"/>
        </a:p>
      </dgm:t>
    </dgm:pt>
    <dgm:pt modelId="{D3E03125-5979-44A1-B753-F82E5C2D762D}">
      <dgm:prSet custT="1"/>
      <dgm:spPr/>
      <dgm:t>
        <a:bodyPr/>
        <a:lstStyle/>
        <a:p>
          <a:r>
            <a:rPr lang="sv-SE" sz="1400"/>
            <a:t>Kursutvärdering?</a:t>
          </a:r>
        </a:p>
      </dgm:t>
    </dgm:pt>
    <dgm:pt modelId="{55B8101F-FC40-427B-AFDA-0DED0CE851CA}" type="parTrans" cxnId="{FE334085-A3B3-4B25-85DD-37D91DB8C9C5}">
      <dgm:prSet/>
      <dgm:spPr/>
      <dgm:t>
        <a:bodyPr/>
        <a:lstStyle/>
        <a:p>
          <a:endParaRPr lang="sv-SE"/>
        </a:p>
      </dgm:t>
    </dgm:pt>
    <dgm:pt modelId="{5C873AF2-7410-445C-B337-614D2E821A45}" type="sibTrans" cxnId="{FE334085-A3B3-4B25-85DD-37D91DB8C9C5}">
      <dgm:prSet/>
      <dgm:spPr/>
      <dgm:t>
        <a:bodyPr/>
        <a:lstStyle/>
        <a:p>
          <a:endParaRPr lang="sv-SE"/>
        </a:p>
      </dgm:t>
    </dgm:pt>
    <dgm:pt modelId="{511BBB65-BC77-48AE-81D8-E921AE7A85F1}">
      <dgm:prSet custT="1"/>
      <dgm:spPr/>
      <dgm:t>
        <a:bodyPr/>
        <a:lstStyle/>
        <a:p>
          <a:r>
            <a:rPr lang="sv-SE" sz="1400"/>
            <a:t>Omdömessättning</a:t>
          </a:r>
        </a:p>
      </dgm:t>
    </dgm:pt>
    <dgm:pt modelId="{D9301FCF-A4FC-4A1A-9EBD-764D63550AFD}" type="parTrans" cxnId="{DBBB6743-097C-4692-AEAD-A2047B7A0278}">
      <dgm:prSet/>
      <dgm:spPr/>
      <dgm:t>
        <a:bodyPr/>
        <a:lstStyle/>
        <a:p>
          <a:endParaRPr lang="sv-SE"/>
        </a:p>
      </dgm:t>
    </dgm:pt>
    <dgm:pt modelId="{7876E2CB-709A-4EBD-9C6C-5607A56A4D02}" type="sibTrans" cxnId="{DBBB6743-097C-4692-AEAD-A2047B7A0278}">
      <dgm:prSet/>
      <dgm:spPr/>
      <dgm:t>
        <a:bodyPr/>
        <a:lstStyle/>
        <a:p>
          <a:endParaRPr lang="sv-SE"/>
        </a:p>
      </dgm:t>
    </dgm:pt>
    <dgm:pt modelId="{25EF41BF-08BE-4B75-8F4B-8D5A48AECC9D}" type="pres">
      <dgm:prSet presAssocID="{903306C4-2C39-4E2F-91A2-47E641BB1F53}" presName="compositeShape" presStyleCnt="0">
        <dgm:presLayoutVars>
          <dgm:chMax val="7"/>
          <dgm:dir/>
          <dgm:resizeHandles val="exact"/>
        </dgm:presLayoutVars>
      </dgm:prSet>
      <dgm:spPr/>
    </dgm:pt>
    <dgm:pt modelId="{EC7F9DCB-9D29-4AE5-8FA0-98FAA754C174}" type="pres">
      <dgm:prSet presAssocID="{903306C4-2C39-4E2F-91A2-47E641BB1F53}" presName="wedge1" presStyleLbl="node1" presStyleIdx="0" presStyleCnt="3"/>
      <dgm:spPr/>
    </dgm:pt>
    <dgm:pt modelId="{C7C33895-0CB6-4899-923F-9F3152938B73}" type="pres">
      <dgm:prSet presAssocID="{903306C4-2C39-4E2F-91A2-47E641BB1F53}" presName="dummy1a" presStyleCnt="0"/>
      <dgm:spPr/>
    </dgm:pt>
    <dgm:pt modelId="{6DA86B77-6A6C-40D1-BF65-A1443DDA6442}" type="pres">
      <dgm:prSet presAssocID="{903306C4-2C39-4E2F-91A2-47E641BB1F53}" presName="dummy1b" presStyleCnt="0"/>
      <dgm:spPr/>
    </dgm:pt>
    <dgm:pt modelId="{DD2EEB43-7345-4991-8CA3-09E9AB1789B7}" type="pres">
      <dgm:prSet presAssocID="{903306C4-2C39-4E2F-91A2-47E641BB1F53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390E9F8C-04BA-4C90-BC0B-18B54C37A5C2}" type="pres">
      <dgm:prSet presAssocID="{903306C4-2C39-4E2F-91A2-47E641BB1F53}" presName="wedge2" presStyleLbl="node1" presStyleIdx="1" presStyleCnt="3"/>
      <dgm:spPr/>
    </dgm:pt>
    <dgm:pt modelId="{6BE1B81A-9659-4E4F-822E-C645E979A183}" type="pres">
      <dgm:prSet presAssocID="{903306C4-2C39-4E2F-91A2-47E641BB1F53}" presName="dummy2a" presStyleCnt="0"/>
      <dgm:spPr/>
    </dgm:pt>
    <dgm:pt modelId="{0B4A02D0-4B91-4146-9A34-9D4632215E4A}" type="pres">
      <dgm:prSet presAssocID="{903306C4-2C39-4E2F-91A2-47E641BB1F53}" presName="dummy2b" presStyleCnt="0"/>
      <dgm:spPr/>
    </dgm:pt>
    <dgm:pt modelId="{2BEE3B36-B879-437E-8414-4381109E9DDD}" type="pres">
      <dgm:prSet presAssocID="{903306C4-2C39-4E2F-91A2-47E641BB1F53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EECEB8EE-F0DF-4D98-B3C8-1867D4EDDA24}" type="pres">
      <dgm:prSet presAssocID="{903306C4-2C39-4E2F-91A2-47E641BB1F53}" presName="wedge3" presStyleLbl="node1" presStyleIdx="2" presStyleCnt="3"/>
      <dgm:spPr/>
    </dgm:pt>
    <dgm:pt modelId="{5B37B456-E9CA-461D-89FA-94CFA8358DAD}" type="pres">
      <dgm:prSet presAssocID="{903306C4-2C39-4E2F-91A2-47E641BB1F53}" presName="dummy3a" presStyleCnt="0"/>
      <dgm:spPr/>
    </dgm:pt>
    <dgm:pt modelId="{162884B3-0690-4841-973D-9756EB8C5E1F}" type="pres">
      <dgm:prSet presAssocID="{903306C4-2C39-4E2F-91A2-47E641BB1F53}" presName="dummy3b" presStyleCnt="0"/>
      <dgm:spPr/>
    </dgm:pt>
    <dgm:pt modelId="{86C8403C-CEFC-46A3-8E08-C98A176701CD}" type="pres">
      <dgm:prSet presAssocID="{903306C4-2C39-4E2F-91A2-47E641BB1F53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DA7C6B85-88D7-48E8-932B-89512363EFAD}" type="pres">
      <dgm:prSet presAssocID="{F04487F9-FC0D-4BA8-B27D-139F70C0F980}" presName="arrowWedge1" presStyleLbl="fgSibTrans2D1" presStyleIdx="0" presStyleCnt="3"/>
      <dgm:spPr/>
    </dgm:pt>
    <dgm:pt modelId="{56BF6158-D925-41B0-A9D0-06FD7966AB75}" type="pres">
      <dgm:prSet presAssocID="{495CEE16-1A60-49F4-B0D1-EC229E37DAF2}" presName="arrowWedge2" presStyleLbl="fgSibTrans2D1" presStyleIdx="1" presStyleCnt="3"/>
      <dgm:spPr/>
    </dgm:pt>
    <dgm:pt modelId="{7EECF2E6-9DA7-4621-8F47-8609489BE42B}" type="pres">
      <dgm:prSet presAssocID="{B0887861-57E1-4BB2-95F7-6FD08D5B514B}" presName="arrowWedge3" presStyleLbl="fgSibTrans2D1" presStyleIdx="2" presStyleCnt="3"/>
      <dgm:spPr/>
    </dgm:pt>
  </dgm:ptLst>
  <dgm:cxnLst>
    <dgm:cxn modelId="{185C5D01-C3DB-43A2-BA66-17FCEF1D5DEE}" srcId="{E61A1E3A-4446-42F8-8461-FA6B75A2A1F4}" destId="{1F9A8FEC-9748-4711-A15A-ADEB53C5036F}" srcOrd="0" destOrd="0" parTransId="{52BCA241-2608-42EF-8345-1534A18AE411}" sibTransId="{82F902F6-E193-431D-95D3-95B2140164E8}"/>
    <dgm:cxn modelId="{0384B60B-C6DF-4643-B802-D1D0987727F3}" srcId="{903306C4-2C39-4E2F-91A2-47E641BB1F53}" destId="{AEC88D29-4A93-4825-9CE0-A2CB8D1AD712}" srcOrd="0" destOrd="0" parTransId="{E99FA232-3A0C-411E-8011-3BE08474C305}" sibTransId="{F04487F9-FC0D-4BA8-B27D-139F70C0F980}"/>
    <dgm:cxn modelId="{7D1AFC0C-9044-4D94-94C2-6EB4F686B7D7}" srcId="{5D6F4206-DC56-4C98-868E-17108FBB72C3}" destId="{F33B346B-CB9A-4877-9712-2F16FD424BD3}" srcOrd="1" destOrd="0" parTransId="{9BBC8350-B92C-481D-81AA-4801DBD1272D}" sibTransId="{F32976B3-0978-40C6-BEF8-4ABB0195B2FC}"/>
    <dgm:cxn modelId="{29726C35-A186-4C7B-8E98-823E8752D298}" type="presOf" srcId="{C57E8061-A8E7-4874-8F71-92E85247502A}" destId="{2BEE3B36-B879-437E-8414-4381109E9DDD}" srcOrd="1" destOrd="1" presId="urn:microsoft.com/office/officeart/2005/8/layout/cycle8"/>
    <dgm:cxn modelId="{4755143C-0611-4838-95C7-2BA2C7C48E9C}" type="presOf" srcId="{F33B346B-CB9A-4877-9712-2F16FD424BD3}" destId="{390E9F8C-04BA-4C90-BC0B-18B54C37A5C2}" srcOrd="0" destOrd="2" presId="urn:microsoft.com/office/officeart/2005/8/layout/cycle8"/>
    <dgm:cxn modelId="{CFF2B63D-EBBA-4FA3-A410-E3ABE217C4A9}" type="presOf" srcId="{511BBB65-BC77-48AE-81D8-E921AE7A85F1}" destId="{EC7F9DCB-9D29-4AE5-8FA0-98FAA754C174}" srcOrd="0" destOrd="3" presId="urn:microsoft.com/office/officeart/2005/8/layout/cycle8"/>
    <dgm:cxn modelId="{F9166E41-5E98-4C19-AB37-3F8E25BEFD9A}" type="presOf" srcId="{2D4B1456-5B03-4459-AE27-6C277AE75B88}" destId="{86C8403C-CEFC-46A3-8E08-C98A176701CD}" srcOrd="1" destOrd="2" presId="urn:microsoft.com/office/officeart/2005/8/layout/cycle8"/>
    <dgm:cxn modelId="{A05FB061-AE98-427D-8AA5-5C04638B2A36}" srcId="{E61A1E3A-4446-42F8-8461-FA6B75A2A1F4}" destId="{2D4B1456-5B03-4459-AE27-6C277AE75B88}" srcOrd="1" destOrd="0" parTransId="{54BF1CF1-D825-4413-84DF-DA27ED0182BC}" sibTransId="{3E33AD8B-B09F-4E9B-9648-256662C3781F}"/>
    <dgm:cxn modelId="{DBBB6743-097C-4692-AEAD-A2047B7A0278}" srcId="{AEC88D29-4A93-4825-9CE0-A2CB8D1AD712}" destId="{511BBB65-BC77-48AE-81D8-E921AE7A85F1}" srcOrd="2" destOrd="0" parTransId="{D9301FCF-A4FC-4A1A-9EBD-764D63550AFD}" sibTransId="{7876E2CB-709A-4EBD-9C6C-5607A56A4D02}"/>
    <dgm:cxn modelId="{C26BA464-A32C-4F31-9DCD-470E0472C359}" type="presOf" srcId="{5D6F4206-DC56-4C98-868E-17108FBB72C3}" destId="{2BEE3B36-B879-437E-8414-4381109E9DDD}" srcOrd="1" destOrd="0" presId="urn:microsoft.com/office/officeart/2005/8/layout/cycle8"/>
    <dgm:cxn modelId="{9B3BB664-01F2-4675-B4C2-1E1E14187B57}" type="presOf" srcId="{D3E03125-5979-44A1-B753-F82E5C2D762D}" destId="{DD2EEB43-7345-4991-8CA3-09E9AB1789B7}" srcOrd="1" destOrd="2" presId="urn:microsoft.com/office/officeart/2005/8/layout/cycle8"/>
    <dgm:cxn modelId="{2074AB4A-E127-455D-A4A3-F8E45F806E7F}" type="presOf" srcId="{2D4B1456-5B03-4459-AE27-6C277AE75B88}" destId="{EECEB8EE-F0DF-4D98-B3C8-1867D4EDDA24}" srcOrd="0" destOrd="2" presId="urn:microsoft.com/office/officeart/2005/8/layout/cycle8"/>
    <dgm:cxn modelId="{60C39752-D92C-4C4C-A94E-A97BABFB0C2C}" type="presOf" srcId="{511BBB65-BC77-48AE-81D8-E921AE7A85F1}" destId="{DD2EEB43-7345-4991-8CA3-09E9AB1789B7}" srcOrd="1" destOrd="3" presId="urn:microsoft.com/office/officeart/2005/8/layout/cycle8"/>
    <dgm:cxn modelId="{56AA9C53-1A1D-4F03-8E2E-801C5C64C226}" type="presOf" srcId="{1DC1F418-20C1-4C31-82B5-1C285A0957ED}" destId="{DD2EEB43-7345-4991-8CA3-09E9AB1789B7}" srcOrd="1" destOrd="1" presId="urn:microsoft.com/office/officeart/2005/8/layout/cycle8"/>
    <dgm:cxn modelId="{62F87777-88E8-45E2-80B0-9CBCA63DD5E2}" type="presOf" srcId="{C57E8061-A8E7-4874-8F71-92E85247502A}" destId="{390E9F8C-04BA-4C90-BC0B-18B54C37A5C2}" srcOrd="0" destOrd="1" presId="urn:microsoft.com/office/officeart/2005/8/layout/cycle8"/>
    <dgm:cxn modelId="{11FE5D5A-B747-4CF9-B7E1-BBE65F6B4AB3}" type="presOf" srcId="{903306C4-2C39-4E2F-91A2-47E641BB1F53}" destId="{25EF41BF-08BE-4B75-8F4B-8D5A48AECC9D}" srcOrd="0" destOrd="0" presId="urn:microsoft.com/office/officeart/2005/8/layout/cycle8"/>
    <dgm:cxn modelId="{BB81A184-4D2E-4264-97E4-EB81BA6D22D9}" type="presOf" srcId="{E61A1E3A-4446-42F8-8461-FA6B75A2A1F4}" destId="{EECEB8EE-F0DF-4D98-B3C8-1867D4EDDA24}" srcOrd="0" destOrd="0" presId="urn:microsoft.com/office/officeart/2005/8/layout/cycle8"/>
    <dgm:cxn modelId="{FE334085-A3B3-4B25-85DD-37D91DB8C9C5}" srcId="{AEC88D29-4A93-4825-9CE0-A2CB8D1AD712}" destId="{D3E03125-5979-44A1-B753-F82E5C2D762D}" srcOrd="1" destOrd="0" parTransId="{55B8101F-FC40-427B-AFDA-0DED0CE851CA}" sibTransId="{5C873AF2-7410-445C-B337-614D2E821A45}"/>
    <dgm:cxn modelId="{77F9D688-F59E-4EA4-A407-9F3E4C861EF9}" type="presOf" srcId="{AEC88D29-4A93-4825-9CE0-A2CB8D1AD712}" destId="{DD2EEB43-7345-4991-8CA3-09E9AB1789B7}" srcOrd="1" destOrd="0" presId="urn:microsoft.com/office/officeart/2005/8/layout/cycle8"/>
    <dgm:cxn modelId="{48173D95-3DC8-4F9C-9963-F5EB7EB02F59}" srcId="{903306C4-2C39-4E2F-91A2-47E641BB1F53}" destId="{E61A1E3A-4446-42F8-8461-FA6B75A2A1F4}" srcOrd="2" destOrd="0" parTransId="{D7937787-0F83-4F81-BA92-3FB104F8148B}" sibTransId="{B0887861-57E1-4BB2-95F7-6FD08D5B514B}"/>
    <dgm:cxn modelId="{6A23EB95-2D29-45E9-8B11-3703E64CEB53}" type="presOf" srcId="{AEC88D29-4A93-4825-9CE0-A2CB8D1AD712}" destId="{EC7F9DCB-9D29-4AE5-8FA0-98FAA754C174}" srcOrd="0" destOrd="0" presId="urn:microsoft.com/office/officeart/2005/8/layout/cycle8"/>
    <dgm:cxn modelId="{67513F99-D69C-4128-9B43-62EBBEDE2511}" type="presOf" srcId="{1DC1F418-20C1-4C31-82B5-1C285A0957ED}" destId="{EC7F9DCB-9D29-4AE5-8FA0-98FAA754C174}" srcOrd="0" destOrd="1" presId="urn:microsoft.com/office/officeart/2005/8/layout/cycle8"/>
    <dgm:cxn modelId="{61909F9C-A62D-4FE1-AB45-DB344EF0917C}" type="presOf" srcId="{5D6F4206-DC56-4C98-868E-17108FBB72C3}" destId="{390E9F8C-04BA-4C90-BC0B-18B54C37A5C2}" srcOrd="0" destOrd="0" presId="urn:microsoft.com/office/officeart/2005/8/layout/cycle8"/>
    <dgm:cxn modelId="{96DA91BA-6B4B-4AB9-9B98-C2BA8BD63DEC}" srcId="{AEC88D29-4A93-4825-9CE0-A2CB8D1AD712}" destId="{1DC1F418-20C1-4C31-82B5-1C285A0957ED}" srcOrd="0" destOrd="0" parTransId="{D2A1D1F4-4F15-44A6-B8D7-26EDA03CE9A6}" sibTransId="{842C31D4-7473-4639-9B81-2944474867EC}"/>
    <dgm:cxn modelId="{84CBF7C2-95AA-4C22-8C42-415098FEE8F4}" srcId="{5D6F4206-DC56-4C98-868E-17108FBB72C3}" destId="{C57E8061-A8E7-4874-8F71-92E85247502A}" srcOrd="0" destOrd="0" parTransId="{6334DBD5-F3BE-4CC1-B3FE-80AD81DC49A4}" sibTransId="{EF4CF00C-0B27-4064-88B4-5B157CAADFE2}"/>
    <dgm:cxn modelId="{5E1AA5CB-8541-4635-99F7-150C344EBFE4}" type="presOf" srcId="{F33B346B-CB9A-4877-9712-2F16FD424BD3}" destId="{2BEE3B36-B879-437E-8414-4381109E9DDD}" srcOrd="1" destOrd="2" presId="urn:microsoft.com/office/officeart/2005/8/layout/cycle8"/>
    <dgm:cxn modelId="{544214D9-0D94-4BC2-8692-0D18109A32BD}" type="presOf" srcId="{E61A1E3A-4446-42F8-8461-FA6B75A2A1F4}" destId="{86C8403C-CEFC-46A3-8E08-C98A176701CD}" srcOrd="1" destOrd="0" presId="urn:microsoft.com/office/officeart/2005/8/layout/cycle8"/>
    <dgm:cxn modelId="{F662E9E0-5659-4ABD-A132-7EFB083926B0}" srcId="{903306C4-2C39-4E2F-91A2-47E641BB1F53}" destId="{5D6F4206-DC56-4C98-868E-17108FBB72C3}" srcOrd="1" destOrd="0" parTransId="{BFCCBC29-1BFF-42A5-99F8-48A2F31EDA41}" sibTransId="{495CEE16-1A60-49F4-B0D1-EC229E37DAF2}"/>
    <dgm:cxn modelId="{B84888EE-1AFE-438A-A2DB-2CDD0A17CB27}" type="presOf" srcId="{1F9A8FEC-9748-4711-A15A-ADEB53C5036F}" destId="{EECEB8EE-F0DF-4D98-B3C8-1867D4EDDA24}" srcOrd="0" destOrd="1" presId="urn:microsoft.com/office/officeart/2005/8/layout/cycle8"/>
    <dgm:cxn modelId="{2CF929FA-D550-4EFA-A484-B04D650422F2}" type="presOf" srcId="{1F9A8FEC-9748-4711-A15A-ADEB53C5036F}" destId="{86C8403C-CEFC-46A3-8E08-C98A176701CD}" srcOrd="1" destOrd="1" presId="urn:microsoft.com/office/officeart/2005/8/layout/cycle8"/>
    <dgm:cxn modelId="{40C43DFF-DFE0-4247-B579-080F8EA768E1}" type="presOf" srcId="{D3E03125-5979-44A1-B753-F82E5C2D762D}" destId="{EC7F9DCB-9D29-4AE5-8FA0-98FAA754C174}" srcOrd="0" destOrd="2" presId="urn:microsoft.com/office/officeart/2005/8/layout/cycle8"/>
    <dgm:cxn modelId="{8BEDFF98-5905-4231-B6AB-7CB0BF257730}" type="presParOf" srcId="{25EF41BF-08BE-4B75-8F4B-8D5A48AECC9D}" destId="{EC7F9DCB-9D29-4AE5-8FA0-98FAA754C174}" srcOrd="0" destOrd="0" presId="urn:microsoft.com/office/officeart/2005/8/layout/cycle8"/>
    <dgm:cxn modelId="{98937BD9-0AD9-4F97-9A22-A2DDA2E82A3C}" type="presParOf" srcId="{25EF41BF-08BE-4B75-8F4B-8D5A48AECC9D}" destId="{C7C33895-0CB6-4899-923F-9F3152938B73}" srcOrd="1" destOrd="0" presId="urn:microsoft.com/office/officeart/2005/8/layout/cycle8"/>
    <dgm:cxn modelId="{460AB2F6-1AE2-4137-B3C2-6172A7D04F9C}" type="presParOf" srcId="{25EF41BF-08BE-4B75-8F4B-8D5A48AECC9D}" destId="{6DA86B77-6A6C-40D1-BF65-A1443DDA6442}" srcOrd="2" destOrd="0" presId="urn:microsoft.com/office/officeart/2005/8/layout/cycle8"/>
    <dgm:cxn modelId="{4DDA48B6-1C2D-4097-83F1-932E206CE33B}" type="presParOf" srcId="{25EF41BF-08BE-4B75-8F4B-8D5A48AECC9D}" destId="{DD2EEB43-7345-4991-8CA3-09E9AB1789B7}" srcOrd="3" destOrd="0" presId="urn:microsoft.com/office/officeart/2005/8/layout/cycle8"/>
    <dgm:cxn modelId="{FC37EB56-1E13-4248-B102-320730FB4B7F}" type="presParOf" srcId="{25EF41BF-08BE-4B75-8F4B-8D5A48AECC9D}" destId="{390E9F8C-04BA-4C90-BC0B-18B54C37A5C2}" srcOrd="4" destOrd="0" presId="urn:microsoft.com/office/officeart/2005/8/layout/cycle8"/>
    <dgm:cxn modelId="{099D8702-CDAA-4AB3-B1A2-700594B45024}" type="presParOf" srcId="{25EF41BF-08BE-4B75-8F4B-8D5A48AECC9D}" destId="{6BE1B81A-9659-4E4F-822E-C645E979A183}" srcOrd="5" destOrd="0" presId="urn:microsoft.com/office/officeart/2005/8/layout/cycle8"/>
    <dgm:cxn modelId="{6585B82B-E81F-4C1C-BA7D-A5FF6EC63A6D}" type="presParOf" srcId="{25EF41BF-08BE-4B75-8F4B-8D5A48AECC9D}" destId="{0B4A02D0-4B91-4146-9A34-9D4632215E4A}" srcOrd="6" destOrd="0" presId="urn:microsoft.com/office/officeart/2005/8/layout/cycle8"/>
    <dgm:cxn modelId="{891982AD-3594-466A-868C-123518974076}" type="presParOf" srcId="{25EF41BF-08BE-4B75-8F4B-8D5A48AECC9D}" destId="{2BEE3B36-B879-437E-8414-4381109E9DDD}" srcOrd="7" destOrd="0" presId="urn:microsoft.com/office/officeart/2005/8/layout/cycle8"/>
    <dgm:cxn modelId="{73F2D70E-D10E-4D62-A327-D118C89F2656}" type="presParOf" srcId="{25EF41BF-08BE-4B75-8F4B-8D5A48AECC9D}" destId="{EECEB8EE-F0DF-4D98-B3C8-1867D4EDDA24}" srcOrd="8" destOrd="0" presId="urn:microsoft.com/office/officeart/2005/8/layout/cycle8"/>
    <dgm:cxn modelId="{1F4B868B-47B1-4F6A-8F67-A498546F2630}" type="presParOf" srcId="{25EF41BF-08BE-4B75-8F4B-8D5A48AECC9D}" destId="{5B37B456-E9CA-461D-89FA-94CFA8358DAD}" srcOrd="9" destOrd="0" presId="urn:microsoft.com/office/officeart/2005/8/layout/cycle8"/>
    <dgm:cxn modelId="{626EB07E-2ADF-4D17-A06E-7EEE179F99E9}" type="presParOf" srcId="{25EF41BF-08BE-4B75-8F4B-8D5A48AECC9D}" destId="{162884B3-0690-4841-973D-9756EB8C5E1F}" srcOrd="10" destOrd="0" presId="urn:microsoft.com/office/officeart/2005/8/layout/cycle8"/>
    <dgm:cxn modelId="{8D9A572A-937C-4DF2-BDB2-2046ED589FA0}" type="presParOf" srcId="{25EF41BF-08BE-4B75-8F4B-8D5A48AECC9D}" destId="{86C8403C-CEFC-46A3-8E08-C98A176701CD}" srcOrd="11" destOrd="0" presId="urn:microsoft.com/office/officeart/2005/8/layout/cycle8"/>
    <dgm:cxn modelId="{C8127F26-4E22-40AB-B305-E9CE420F4896}" type="presParOf" srcId="{25EF41BF-08BE-4B75-8F4B-8D5A48AECC9D}" destId="{DA7C6B85-88D7-48E8-932B-89512363EFAD}" srcOrd="12" destOrd="0" presId="urn:microsoft.com/office/officeart/2005/8/layout/cycle8"/>
    <dgm:cxn modelId="{C1F5E67C-4651-4714-ABA0-83CD2E7EDC4D}" type="presParOf" srcId="{25EF41BF-08BE-4B75-8F4B-8D5A48AECC9D}" destId="{56BF6158-D925-41B0-A9D0-06FD7966AB75}" srcOrd="13" destOrd="0" presId="urn:microsoft.com/office/officeart/2005/8/layout/cycle8"/>
    <dgm:cxn modelId="{53482A47-668A-4AC4-9793-4A8F3DA0731B}" type="presParOf" srcId="{25EF41BF-08BE-4B75-8F4B-8D5A48AECC9D}" destId="{7EECF2E6-9DA7-4621-8F47-8609489BE42B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BABD86D-B0A8-4B17-9331-330A9F613F37}" type="doc">
      <dgm:prSet loTypeId="urn:microsoft.com/office/officeart/2005/8/layout/bList2" loCatId="list" qsTypeId="urn:microsoft.com/office/officeart/2005/8/quickstyle/simple3" qsCatId="simple" csTypeId="urn:microsoft.com/office/officeart/2005/8/colors/accent5_1" csCatId="accent5" phldr="1"/>
      <dgm:spPr/>
      <dgm:t>
        <a:bodyPr/>
        <a:lstStyle/>
        <a:p>
          <a:endParaRPr lang="sv-SE"/>
        </a:p>
      </dgm:t>
    </dgm:pt>
    <dgm:pt modelId="{8DDE4D12-3514-471B-A92B-2633FA7B2A43}">
      <dgm:prSet phldrT="[Text]"/>
      <dgm:spPr/>
      <dgm:t>
        <a:bodyPr/>
        <a:lstStyle/>
        <a:p>
          <a:r>
            <a:rPr lang="sv-SE"/>
            <a:t>PROJEKT</a:t>
          </a:r>
        </a:p>
      </dgm:t>
    </dgm:pt>
    <dgm:pt modelId="{E2564853-2C7F-4BE8-A23E-9CD9C3B155F7}" type="parTrans" cxnId="{091476EA-B5F2-47F7-BCDB-9C8963F7E9C9}">
      <dgm:prSet/>
      <dgm:spPr/>
      <dgm:t>
        <a:bodyPr/>
        <a:lstStyle/>
        <a:p>
          <a:endParaRPr lang="sv-SE"/>
        </a:p>
      </dgm:t>
    </dgm:pt>
    <dgm:pt modelId="{E1DD9009-C897-4CCA-93C8-2EC6BF6BFD6E}" type="sibTrans" cxnId="{091476EA-B5F2-47F7-BCDB-9C8963F7E9C9}">
      <dgm:prSet/>
      <dgm:spPr/>
      <dgm:t>
        <a:bodyPr/>
        <a:lstStyle/>
        <a:p>
          <a:endParaRPr lang="sv-SE"/>
        </a:p>
      </dgm:t>
    </dgm:pt>
    <dgm:pt modelId="{9526971A-2B6E-450D-A1E5-A884C5AEF198}">
      <dgm:prSet custT="1"/>
      <dgm:spPr/>
      <dgm:t>
        <a:bodyPr/>
        <a:lstStyle/>
        <a:p>
          <a:r>
            <a:rPr lang="sv-SE" sz="2000" dirty="0"/>
            <a:t>Formulera mål</a:t>
          </a:r>
        </a:p>
      </dgm:t>
    </dgm:pt>
    <dgm:pt modelId="{891B6BBF-46BD-474D-9D52-551502032192}" type="sibTrans" cxnId="{158A580D-E9AE-4CA5-835E-056EBA0BA73A}">
      <dgm:prSet/>
      <dgm:spPr/>
      <dgm:t>
        <a:bodyPr/>
        <a:lstStyle/>
        <a:p>
          <a:endParaRPr lang="sv-SE"/>
        </a:p>
      </dgm:t>
    </dgm:pt>
    <dgm:pt modelId="{BFF3D2B3-103D-4B46-AA1C-ECD5D43923F4}" type="parTrans" cxnId="{158A580D-E9AE-4CA5-835E-056EBA0BA73A}">
      <dgm:prSet/>
      <dgm:spPr/>
      <dgm:t>
        <a:bodyPr/>
        <a:lstStyle/>
        <a:p>
          <a:endParaRPr lang="sv-SE"/>
        </a:p>
      </dgm:t>
    </dgm:pt>
    <dgm:pt modelId="{417A03FA-6A57-4FEE-A393-EB9D22C354CF}">
      <dgm:prSet custT="1"/>
      <dgm:spPr/>
      <dgm:t>
        <a:bodyPr/>
        <a:lstStyle/>
        <a:p>
          <a:r>
            <a:rPr lang="sv-SE" sz="2000"/>
            <a:t>Formulera läranderesultat</a:t>
          </a:r>
        </a:p>
      </dgm:t>
    </dgm:pt>
    <dgm:pt modelId="{D2292724-3B43-44CC-B157-E15A99CD571D}" type="parTrans" cxnId="{1087EF7F-D793-4C65-983E-0A5D01DC79CD}">
      <dgm:prSet/>
      <dgm:spPr/>
      <dgm:t>
        <a:bodyPr/>
        <a:lstStyle/>
        <a:p>
          <a:endParaRPr lang="sv-SE"/>
        </a:p>
      </dgm:t>
    </dgm:pt>
    <dgm:pt modelId="{08EB5314-4048-45D1-8012-BBEEEF4B27D4}" type="sibTrans" cxnId="{1087EF7F-D793-4C65-983E-0A5D01DC79CD}">
      <dgm:prSet/>
      <dgm:spPr/>
      <dgm:t>
        <a:bodyPr/>
        <a:lstStyle/>
        <a:p>
          <a:endParaRPr lang="sv-SE"/>
        </a:p>
      </dgm:t>
    </dgm:pt>
    <dgm:pt modelId="{D824E880-8E44-4118-89C4-9D919A0232DF}" type="pres">
      <dgm:prSet presAssocID="{FBABD86D-B0A8-4B17-9331-330A9F613F37}" presName="diagram" presStyleCnt="0">
        <dgm:presLayoutVars>
          <dgm:dir/>
          <dgm:animLvl val="lvl"/>
          <dgm:resizeHandles val="exact"/>
        </dgm:presLayoutVars>
      </dgm:prSet>
      <dgm:spPr/>
    </dgm:pt>
    <dgm:pt modelId="{B0685D33-7C35-4370-9E9D-047F114C4022}" type="pres">
      <dgm:prSet presAssocID="{8DDE4D12-3514-471B-A92B-2633FA7B2A43}" presName="compNode" presStyleCnt="0"/>
      <dgm:spPr/>
    </dgm:pt>
    <dgm:pt modelId="{5EB0EA68-B156-4981-A2D1-9D09B0BF2865}" type="pres">
      <dgm:prSet presAssocID="{8DDE4D12-3514-471B-A92B-2633FA7B2A43}" presName="childRect" presStyleLbl="bgAcc1" presStyleIdx="0" presStyleCnt="1" custLinFactNeighborY="-100">
        <dgm:presLayoutVars>
          <dgm:bulletEnabled val="1"/>
        </dgm:presLayoutVars>
      </dgm:prSet>
      <dgm:spPr/>
    </dgm:pt>
    <dgm:pt modelId="{C3910139-902E-4D5E-902F-6A0295D2AD7B}" type="pres">
      <dgm:prSet presAssocID="{8DDE4D12-3514-471B-A92B-2633FA7B2A43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3AAD7E81-9FA0-484D-8DE9-A8163455FA22}" type="pres">
      <dgm:prSet presAssocID="{8DDE4D12-3514-471B-A92B-2633FA7B2A43}" presName="parentRect" presStyleLbl="alignNode1" presStyleIdx="0" presStyleCnt="1" custScaleY="142560" custLinFactNeighborY="-51040"/>
      <dgm:spPr/>
    </dgm:pt>
    <dgm:pt modelId="{9253207C-76CC-4C4B-9F33-F4FD0E116F54}" type="pres">
      <dgm:prSet presAssocID="{8DDE4D12-3514-471B-A92B-2633FA7B2A43}" presName="adorn" presStyleLbl="fgAccFollowNod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 kontur"/>
        </a:ext>
      </dgm:extLst>
    </dgm:pt>
  </dgm:ptLst>
  <dgm:cxnLst>
    <dgm:cxn modelId="{6FEBE006-1AF7-4843-9FF8-D6E6ABF4141A}" type="presOf" srcId="{9526971A-2B6E-450D-A1E5-A884C5AEF198}" destId="{5EB0EA68-B156-4981-A2D1-9D09B0BF2865}" srcOrd="0" destOrd="0" presId="urn:microsoft.com/office/officeart/2005/8/layout/bList2"/>
    <dgm:cxn modelId="{158A580D-E9AE-4CA5-835E-056EBA0BA73A}" srcId="{8DDE4D12-3514-471B-A92B-2633FA7B2A43}" destId="{9526971A-2B6E-450D-A1E5-A884C5AEF198}" srcOrd="0" destOrd="0" parTransId="{BFF3D2B3-103D-4B46-AA1C-ECD5D43923F4}" sibTransId="{891B6BBF-46BD-474D-9D52-551502032192}"/>
    <dgm:cxn modelId="{51E7A218-8AE2-4B4C-BEDF-B2A5171D3C15}" type="presOf" srcId="{FBABD86D-B0A8-4B17-9331-330A9F613F37}" destId="{D824E880-8E44-4118-89C4-9D919A0232DF}" srcOrd="0" destOrd="0" presId="urn:microsoft.com/office/officeart/2005/8/layout/bList2"/>
    <dgm:cxn modelId="{A58CA418-C5FC-4EFC-BC6D-38F5B457B614}" type="presOf" srcId="{8DDE4D12-3514-471B-A92B-2633FA7B2A43}" destId="{3AAD7E81-9FA0-484D-8DE9-A8163455FA22}" srcOrd="1" destOrd="0" presId="urn:microsoft.com/office/officeart/2005/8/layout/bList2"/>
    <dgm:cxn modelId="{F942D255-6BBD-404E-BF0A-DC9B32ED7941}" type="presOf" srcId="{417A03FA-6A57-4FEE-A393-EB9D22C354CF}" destId="{5EB0EA68-B156-4981-A2D1-9D09B0BF2865}" srcOrd="0" destOrd="1" presId="urn:microsoft.com/office/officeart/2005/8/layout/bList2"/>
    <dgm:cxn modelId="{1087EF7F-D793-4C65-983E-0A5D01DC79CD}" srcId="{8DDE4D12-3514-471B-A92B-2633FA7B2A43}" destId="{417A03FA-6A57-4FEE-A393-EB9D22C354CF}" srcOrd="1" destOrd="0" parTransId="{D2292724-3B43-44CC-B157-E15A99CD571D}" sibTransId="{08EB5314-4048-45D1-8012-BBEEEF4B27D4}"/>
    <dgm:cxn modelId="{0E71F89E-0B93-4F1B-854E-E08B99E14A77}" type="presOf" srcId="{8DDE4D12-3514-471B-A92B-2633FA7B2A43}" destId="{C3910139-902E-4D5E-902F-6A0295D2AD7B}" srcOrd="0" destOrd="0" presId="urn:microsoft.com/office/officeart/2005/8/layout/bList2"/>
    <dgm:cxn modelId="{091476EA-B5F2-47F7-BCDB-9C8963F7E9C9}" srcId="{FBABD86D-B0A8-4B17-9331-330A9F613F37}" destId="{8DDE4D12-3514-471B-A92B-2633FA7B2A43}" srcOrd="0" destOrd="0" parTransId="{E2564853-2C7F-4BE8-A23E-9CD9C3B155F7}" sibTransId="{E1DD9009-C897-4CCA-93C8-2EC6BF6BFD6E}"/>
    <dgm:cxn modelId="{F6144F96-981D-4B3D-86D1-C2DE2C4EB5A5}" type="presParOf" srcId="{D824E880-8E44-4118-89C4-9D919A0232DF}" destId="{B0685D33-7C35-4370-9E9D-047F114C4022}" srcOrd="0" destOrd="0" presId="urn:microsoft.com/office/officeart/2005/8/layout/bList2"/>
    <dgm:cxn modelId="{42A3FD61-CAFD-4F18-BC22-C4BDA7E7FAFC}" type="presParOf" srcId="{B0685D33-7C35-4370-9E9D-047F114C4022}" destId="{5EB0EA68-B156-4981-A2D1-9D09B0BF2865}" srcOrd="0" destOrd="0" presId="urn:microsoft.com/office/officeart/2005/8/layout/bList2"/>
    <dgm:cxn modelId="{74D48701-F951-467A-9F3A-288DCB1B17C4}" type="presParOf" srcId="{B0685D33-7C35-4370-9E9D-047F114C4022}" destId="{C3910139-902E-4D5E-902F-6A0295D2AD7B}" srcOrd="1" destOrd="0" presId="urn:microsoft.com/office/officeart/2005/8/layout/bList2"/>
    <dgm:cxn modelId="{FA77842B-96BA-4041-9166-243989B28BF2}" type="presParOf" srcId="{B0685D33-7C35-4370-9E9D-047F114C4022}" destId="{3AAD7E81-9FA0-484D-8DE9-A8163455FA22}" srcOrd="2" destOrd="0" presId="urn:microsoft.com/office/officeart/2005/8/layout/bList2"/>
    <dgm:cxn modelId="{7B606773-64ED-431B-B2CB-8D1A1578BD66}" type="presParOf" srcId="{B0685D33-7C35-4370-9E9D-047F114C4022}" destId="{9253207C-76CC-4C4B-9F33-F4FD0E116F54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66A243D-C8D7-48B1-B57E-D1E9E6D8F1E8}" type="doc">
      <dgm:prSet loTypeId="urn:microsoft.com/office/officeart/2005/8/layout/list1" loCatId="list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sv-SE"/>
        </a:p>
      </dgm:t>
    </dgm:pt>
    <dgm:pt modelId="{B841CD20-DAC8-4FEC-AD29-71E77039383D}">
      <dgm:prSet phldrT="[Text]"/>
      <dgm:spPr/>
      <dgm:t>
        <a:bodyPr/>
        <a:lstStyle/>
        <a:p>
          <a:r>
            <a:rPr lang="sv-SE"/>
            <a:t>Dokumentation</a:t>
          </a:r>
        </a:p>
      </dgm:t>
    </dgm:pt>
    <dgm:pt modelId="{E03C95C0-32B5-43B7-840A-36DAB7474FCD}" type="parTrans" cxnId="{C47EE3D3-7A09-4C0D-97D0-D43F04202EB3}">
      <dgm:prSet/>
      <dgm:spPr/>
      <dgm:t>
        <a:bodyPr/>
        <a:lstStyle/>
        <a:p>
          <a:endParaRPr lang="sv-SE"/>
        </a:p>
      </dgm:t>
    </dgm:pt>
    <dgm:pt modelId="{606D17EE-B710-49D0-9337-2BFEBB85BD9A}" type="sibTrans" cxnId="{C47EE3D3-7A09-4C0D-97D0-D43F04202EB3}">
      <dgm:prSet/>
      <dgm:spPr/>
      <dgm:t>
        <a:bodyPr/>
        <a:lstStyle/>
        <a:p>
          <a:endParaRPr lang="sv-SE"/>
        </a:p>
      </dgm:t>
    </dgm:pt>
    <dgm:pt modelId="{EA164C67-CED2-4A79-8020-A3E0A5E7E681}">
      <dgm:prSet/>
      <dgm:spPr/>
      <dgm:t>
        <a:bodyPr/>
        <a:lstStyle/>
        <a:p>
          <a:r>
            <a:rPr lang="sv-SE"/>
            <a:t>Mål med allmän kurs</a:t>
          </a:r>
        </a:p>
      </dgm:t>
    </dgm:pt>
    <dgm:pt modelId="{18E3730D-C8F0-47F0-8115-5681A59440CE}" type="parTrans" cxnId="{0F3F1640-E062-4F7E-B8D2-E029E7073EF2}">
      <dgm:prSet/>
      <dgm:spPr/>
      <dgm:t>
        <a:bodyPr/>
        <a:lstStyle/>
        <a:p>
          <a:endParaRPr lang="sv-SE"/>
        </a:p>
      </dgm:t>
    </dgm:pt>
    <dgm:pt modelId="{F80A3817-363D-491B-A312-4EAC1028BA1B}" type="sibTrans" cxnId="{0F3F1640-E062-4F7E-B8D2-E029E7073EF2}">
      <dgm:prSet/>
      <dgm:spPr/>
      <dgm:t>
        <a:bodyPr/>
        <a:lstStyle/>
        <a:p>
          <a:endParaRPr lang="sv-SE"/>
        </a:p>
      </dgm:t>
    </dgm:pt>
    <dgm:pt modelId="{A67EFC0B-5EC6-4B1B-A78C-6650A34AC329}">
      <dgm:prSet/>
      <dgm:spPr/>
      <dgm:t>
        <a:bodyPr/>
        <a:lstStyle/>
        <a:p>
          <a:r>
            <a:rPr lang="sv-SE"/>
            <a:t>Läranderesultat</a:t>
          </a:r>
        </a:p>
      </dgm:t>
    </dgm:pt>
    <dgm:pt modelId="{7704FF62-D818-4846-8145-822C303D13B5}" type="parTrans" cxnId="{04DA0FE1-ACDC-408F-9810-7F8DDB8302C5}">
      <dgm:prSet/>
      <dgm:spPr/>
      <dgm:t>
        <a:bodyPr/>
        <a:lstStyle/>
        <a:p>
          <a:endParaRPr lang="sv-SE"/>
        </a:p>
      </dgm:t>
    </dgm:pt>
    <dgm:pt modelId="{71D852A8-BAEB-41A5-8CB8-64066F2F5240}" type="sibTrans" cxnId="{04DA0FE1-ACDC-408F-9810-7F8DDB8302C5}">
      <dgm:prSet/>
      <dgm:spPr/>
      <dgm:t>
        <a:bodyPr/>
        <a:lstStyle/>
        <a:p>
          <a:endParaRPr lang="sv-SE"/>
        </a:p>
      </dgm:t>
    </dgm:pt>
    <dgm:pt modelId="{94AB4C37-A286-4A00-8741-C4D0ED74E81B}">
      <dgm:prSet/>
      <dgm:spPr/>
      <dgm:t>
        <a:bodyPr/>
        <a:lstStyle/>
        <a:p>
          <a:r>
            <a:rPr lang="sv-SE"/>
            <a:t>Beskrivning av uppföljning</a:t>
          </a:r>
        </a:p>
      </dgm:t>
    </dgm:pt>
    <dgm:pt modelId="{366F4B44-39E9-40FB-A503-651D056037C2}" type="parTrans" cxnId="{8E7A16A0-F220-4266-82FE-CB8BA36EB063}">
      <dgm:prSet/>
      <dgm:spPr/>
      <dgm:t>
        <a:bodyPr/>
        <a:lstStyle/>
        <a:p>
          <a:endParaRPr lang="sv-SE"/>
        </a:p>
      </dgm:t>
    </dgm:pt>
    <dgm:pt modelId="{7606EAD9-350D-47F7-B2B3-9F97E2A770ED}" type="sibTrans" cxnId="{8E7A16A0-F220-4266-82FE-CB8BA36EB063}">
      <dgm:prSet/>
      <dgm:spPr/>
      <dgm:t>
        <a:bodyPr/>
        <a:lstStyle/>
        <a:p>
          <a:endParaRPr lang="sv-SE"/>
        </a:p>
      </dgm:t>
    </dgm:pt>
    <dgm:pt modelId="{7A5588D7-2143-4FD6-AA47-EB304BEC3ABE}">
      <dgm:prSet/>
      <dgm:spPr/>
      <dgm:t>
        <a:bodyPr/>
        <a:lstStyle/>
        <a:p>
          <a:r>
            <a:rPr lang="sv-SE"/>
            <a:t>Beskrivning av processen för intygsutfärdande</a:t>
          </a:r>
        </a:p>
      </dgm:t>
    </dgm:pt>
    <dgm:pt modelId="{5A7BAE16-F4F1-44F6-8119-F64B6C783516}" type="parTrans" cxnId="{2997C09F-570C-41B5-AE67-3FAE16A31272}">
      <dgm:prSet/>
      <dgm:spPr/>
      <dgm:t>
        <a:bodyPr/>
        <a:lstStyle/>
        <a:p>
          <a:endParaRPr lang="sv-SE"/>
        </a:p>
      </dgm:t>
    </dgm:pt>
    <dgm:pt modelId="{7B30CBD9-8BC1-4106-B0AD-B614E9BB743D}" type="sibTrans" cxnId="{2997C09F-570C-41B5-AE67-3FAE16A31272}">
      <dgm:prSet/>
      <dgm:spPr/>
      <dgm:t>
        <a:bodyPr/>
        <a:lstStyle/>
        <a:p>
          <a:endParaRPr lang="sv-SE"/>
        </a:p>
      </dgm:t>
    </dgm:pt>
    <dgm:pt modelId="{6F930FDF-A7CB-4622-9BD4-570C3CFB1894}">
      <dgm:prSet/>
      <dgm:spPr/>
      <dgm:t>
        <a:bodyPr/>
        <a:lstStyle/>
        <a:p>
          <a:r>
            <a:rPr lang="sv-SE" dirty="0"/>
            <a:t>Beskrivning av process för utvärdering</a:t>
          </a:r>
        </a:p>
      </dgm:t>
    </dgm:pt>
    <dgm:pt modelId="{C04481C0-5305-42D7-B063-9EC734CE9034}" type="parTrans" cxnId="{5C1CDC67-6F94-46DF-B393-BF008A8CE522}">
      <dgm:prSet/>
      <dgm:spPr/>
      <dgm:t>
        <a:bodyPr/>
        <a:lstStyle/>
        <a:p>
          <a:endParaRPr lang="sv-SE"/>
        </a:p>
      </dgm:t>
    </dgm:pt>
    <dgm:pt modelId="{991C79C5-2243-42E5-8A0F-81A75467A3F5}" type="sibTrans" cxnId="{5C1CDC67-6F94-46DF-B393-BF008A8CE522}">
      <dgm:prSet/>
      <dgm:spPr/>
      <dgm:t>
        <a:bodyPr/>
        <a:lstStyle/>
        <a:p>
          <a:endParaRPr lang="sv-SE"/>
        </a:p>
      </dgm:t>
    </dgm:pt>
    <dgm:pt modelId="{B6F63CE3-B1C6-41D7-932D-BEAE26AA5DF4}" type="pres">
      <dgm:prSet presAssocID="{F66A243D-C8D7-48B1-B57E-D1E9E6D8F1E8}" presName="linear" presStyleCnt="0">
        <dgm:presLayoutVars>
          <dgm:dir/>
          <dgm:animLvl val="lvl"/>
          <dgm:resizeHandles val="exact"/>
        </dgm:presLayoutVars>
      </dgm:prSet>
      <dgm:spPr/>
    </dgm:pt>
    <dgm:pt modelId="{C0E2E3AF-5902-4090-86E3-6313745D923D}" type="pres">
      <dgm:prSet presAssocID="{B841CD20-DAC8-4FEC-AD29-71E77039383D}" presName="parentLin" presStyleCnt="0"/>
      <dgm:spPr/>
    </dgm:pt>
    <dgm:pt modelId="{88AF32D6-FC8C-4538-B842-0730E0CC5128}" type="pres">
      <dgm:prSet presAssocID="{B841CD20-DAC8-4FEC-AD29-71E77039383D}" presName="parentLeftMargin" presStyleLbl="node1" presStyleIdx="0" presStyleCnt="1"/>
      <dgm:spPr/>
    </dgm:pt>
    <dgm:pt modelId="{0B95B8F8-5A13-4781-88E8-664FA5F59825}" type="pres">
      <dgm:prSet presAssocID="{B841CD20-DAC8-4FEC-AD29-71E77039383D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C7239ABC-8577-4849-A0DF-D55616056C89}" type="pres">
      <dgm:prSet presAssocID="{B841CD20-DAC8-4FEC-AD29-71E77039383D}" presName="negativeSpace" presStyleCnt="0"/>
      <dgm:spPr/>
    </dgm:pt>
    <dgm:pt modelId="{FD8EE509-73B0-4856-9BD9-3162DB04D7C0}" type="pres">
      <dgm:prSet presAssocID="{B841CD20-DAC8-4FEC-AD29-71E77039383D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F031FB0D-BF16-4821-8FE3-2970F08BDDF4}" type="presOf" srcId="{94AB4C37-A286-4A00-8741-C4D0ED74E81B}" destId="{FD8EE509-73B0-4856-9BD9-3162DB04D7C0}" srcOrd="0" destOrd="2" presId="urn:microsoft.com/office/officeart/2005/8/layout/list1"/>
    <dgm:cxn modelId="{E0CA8E15-2D02-4DE2-B8A7-0752AAE5C8AA}" type="presOf" srcId="{A67EFC0B-5EC6-4B1B-A78C-6650A34AC329}" destId="{FD8EE509-73B0-4856-9BD9-3162DB04D7C0}" srcOrd="0" destOrd="1" presId="urn:microsoft.com/office/officeart/2005/8/layout/list1"/>
    <dgm:cxn modelId="{35D27F33-558C-407A-A523-3203553BEA68}" type="presOf" srcId="{B841CD20-DAC8-4FEC-AD29-71E77039383D}" destId="{0B95B8F8-5A13-4781-88E8-664FA5F59825}" srcOrd="1" destOrd="0" presId="urn:microsoft.com/office/officeart/2005/8/layout/list1"/>
    <dgm:cxn modelId="{E725B13B-4F25-470B-BE91-79DB66A12D67}" type="presOf" srcId="{6F930FDF-A7CB-4622-9BD4-570C3CFB1894}" destId="{FD8EE509-73B0-4856-9BD9-3162DB04D7C0}" srcOrd="0" destOrd="4" presId="urn:microsoft.com/office/officeart/2005/8/layout/list1"/>
    <dgm:cxn modelId="{0F3F1640-E062-4F7E-B8D2-E029E7073EF2}" srcId="{B841CD20-DAC8-4FEC-AD29-71E77039383D}" destId="{EA164C67-CED2-4A79-8020-A3E0A5E7E681}" srcOrd="0" destOrd="0" parTransId="{18E3730D-C8F0-47F0-8115-5681A59440CE}" sibTransId="{F80A3817-363D-491B-A312-4EAC1028BA1B}"/>
    <dgm:cxn modelId="{5C1CDC67-6F94-46DF-B393-BF008A8CE522}" srcId="{B841CD20-DAC8-4FEC-AD29-71E77039383D}" destId="{6F930FDF-A7CB-4622-9BD4-570C3CFB1894}" srcOrd="4" destOrd="0" parTransId="{C04481C0-5305-42D7-B063-9EC734CE9034}" sibTransId="{991C79C5-2243-42E5-8A0F-81A75467A3F5}"/>
    <dgm:cxn modelId="{5C142B72-8A23-407D-B8AA-A4F0AB1991B8}" type="presOf" srcId="{B841CD20-DAC8-4FEC-AD29-71E77039383D}" destId="{88AF32D6-FC8C-4538-B842-0730E0CC5128}" srcOrd="0" destOrd="0" presId="urn:microsoft.com/office/officeart/2005/8/layout/list1"/>
    <dgm:cxn modelId="{2997C09F-570C-41B5-AE67-3FAE16A31272}" srcId="{B841CD20-DAC8-4FEC-AD29-71E77039383D}" destId="{7A5588D7-2143-4FD6-AA47-EB304BEC3ABE}" srcOrd="3" destOrd="0" parTransId="{5A7BAE16-F4F1-44F6-8119-F64B6C783516}" sibTransId="{7B30CBD9-8BC1-4106-B0AD-B614E9BB743D}"/>
    <dgm:cxn modelId="{8E7A16A0-F220-4266-82FE-CB8BA36EB063}" srcId="{B841CD20-DAC8-4FEC-AD29-71E77039383D}" destId="{94AB4C37-A286-4A00-8741-C4D0ED74E81B}" srcOrd="2" destOrd="0" parTransId="{366F4B44-39E9-40FB-A503-651D056037C2}" sibTransId="{7606EAD9-350D-47F7-B2B3-9F97E2A770ED}"/>
    <dgm:cxn modelId="{9EDF9FD2-A41E-4FD8-8498-486D7FAA377F}" type="presOf" srcId="{F66A243D-C8D7-48B1-B57E-D1E9E6D8F1E8}" destId="{B6F63CE3-B1C6-41D7-932D-BEAE26AA5DF4}" srcOrd="0" destOrd="0" presId="urn:microsoft.com/office/officeart/2005/8/layout/list1"/>
    <dgm:cxn modelId="{C47EE3D3-7A09-4C0D-97D0-D43F04202EB3}" srcId="{F66A243D-C8D7-48B1-B57E-D1E9E6D8F1E8}" destId="{B841CD20-DAC8-4FEC-AD29-71E77039383D}" srcOrd="0" destOrd="0" parTransId="{E03C95C0-32B5-43B7-840A-36DAB7474FCD}" sibTransId="{606D17EE-B710-49D0-9337-2BFEBB85BD9A}"/>
    <dgm:cxn modelId="{0AE535DB-B559-4307-9A4F-B0862F0F61EC}" type="presOf" srcId="{EA164C67-CED2-4A79-8020-A3E0A5E7E681}" destId="{FD8EE509-73B0-4856-9BD9-3162DB04D7C0}" srcOrd="0" destOrd="0" presId="urn:microsoft.com/office/officeart/2005/8/layout/list1"/>
    <dgm:cxn modelId="{04DA0FE1-ACDC-408F-9810-7F8DDB8302C5}" srcId="{B841CD20-DAC8-4FEC-AD29-71E77039383D}" destId="{A67EFC0B-5EC6-4B1B-A78C-6650A34AC329}" srcOrd="1" destOrd="0" parTransId="{7704FF62-D818-4846-8145-822C303D13B5}" sibTransId="{71D852A8-BAEB-41A5-8CB8-64066F2F5240}"/>
    <dgm:cxn modelId="{6CA79CE6-1CBA-4F04-BACF-0D48FF194F4F}" type="presOf" srcId="{7A5588D7-2143-4FD6-AA47-EB304BEC3ABE}" destId="{FD8EE509-73B0-4856-9BD9-3162DB04D7C0}" srcOrd="0" destOrd="3" presId="urn:microsoft.com/office/officeart/2005/8/layout/list1"/>
    <dgm:cxn modelId="{FF7C37B5-C285-488A-B7FC-15F7F94F36CA}" type="presParOf" srcId="{B6F63CE3-B1C6-41D7-932D-BEAE26AA5DF4}" destId="{C0E2E3AF-5902-4090-86E3-6313745D923D}" srcOrd="0" destOrd="0" presId="urn:microsoft.com/office/officeart/2005/8/layout/list1"/>
    <dgm:cxn modelId="{4073AE9A-4AE5-4276-991E-2460EFFBA6F4}" type="presParOf" srcId="{C0E2E3AF-5902-4090-86E3-6313745D923D}" destId="{88AF32D6-FC8C-4538-B842-0730E0CC5128}" srcOrd="0" destOrd="0" presId="urn:microsoft.com/office/officeart/2005/8/layout/list1"/>
    <dgm:cxn modelId="{4B973E00-9AE5-4A3E-9C2C-F99C1C14245B}" type="presParOf" srcId="{C0E2E3AF-5902-4090-86E3-6313745D923D}" destId="{0B95B8F8-5A13-4781-88E8-664FA5F59825}" srcOrd="1" destOrd="0" presId="urn:microsoft.com/office/officeart/2005/8/layout/list1"/>
    <dgm:cxn modelId="{2B1A5AA7-1664-4CFD-8335-57882D3CCA08}" type="presParOf" srcId="{B6F63CE3-B1C6-41D7-932D-BEAE26AA5DF4}" destId="{C7239ABC-8577-4849-A0DF-D55616056C89}" srcOrd="1" destOrd="0" presId="urn:microsoft.com/office/officeart/2005/8/layout/list1"/>
    <dgm:cxn modelId="{15E41032-43A0-4FFE-BFF9-1E9317F6450D}" type="presParOf" srcId="{B6F63CE3-B1C6-41D7-932D-BEAE26AA5DF4}" destId="{FD8EE509-73B0-4856-9BD9-3162DB04D7C0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2091D0-BAAD-4E18-8218-2210F24C7B09}">
      <dsp:nvSpPr>
        <dsp:cNvPr id="0" name=""/>
        <dsp:cNvSpPr/>
      </dsp:nvSpPr>
      <dsp:spPr>
        <a:xfrm>
          <a:off x="0" y="0"/>
          <a:ext cx="9256295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B88565-B9EF-42F3-9C2B-E5611DEA3A2F}">
      <dsp:nvSpPr>
        <dsp:cNvPr id="0" name=""/>
        <dsp:cNvSpPr/>
      </dsp:nvSpPr>
      <dsp:spPr>
        <a:xfrm>
          <a:off x="0" y="0"/>
          <a:ext cx="1937513" cy="15696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Villkorsanvisning</a:t>
          </a:r>
          <a:r>
            <a:rPr lang="en-US" sz="2000" kern="1200" dirty="0"/>
            <a:t>/</a:t>
          </a:r>
          <a:r>
            <a:rPr lang="en-US" sz="2000" kern="1200" dirty="0" err="1"/>
            <a:t>Myndighetsutövning</a:t>
          </a:r>
          <a:endParaRPr lang="en-US" sz="2000" kern="1200" dirty="0"/>
        </a:p>
      </dsp:txBody>
      <dsp:txXfrm>
        <a:off x="0" y="0"/>
        <a:ext cx="1937513" cy="1569660"/>
      </dsp:txXfrm>
    </dsp:sp>
    <dsp:sp modelId="{7598ABFE-984A-402D-B333-03B06CC5236D}">
      <dsp:nvSpPr>
        <dsp:cNvPr id="0" name=""/>
        <dsp:cNvSpPr/>
      </dsp:nvSpPr>
      <dsp:spPr>
        <a:xfrm>
          <a:off x="2074595" y="24525"/>
          <a:ext cx="7173945" cy="4905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Folkhögskolan</a:t>
          </a:r>
          <a:r>
            <a:rPr lang="en-US" sz="1600" kern="1200" dirty="0"/>
            <a:t> ska </a:t>
          </a:r>
          <a:r>
            <a:rPr lang="en-US" sz="1600" kern="1200" dirty="0" err="1"/>
            <a:t>ställa</a:t>
          </a:r>
          <a:r>
            <a:rPr lang="en-US" sz="1600" kern="1200" dirty="0"/>
            <a:t> </a:t>
          </a:r>
          <a:r>
            <a:rPr lang="en-US" sz="1600" kern="1200" dirty="0" err="1"/>
            <a:t>krav</a:t>
          </a:r>
          <a:r>
            <a:rPr lang="en-US" sz="1600" kern="1200" dirty="0"/>
            <a:t> </a:t>
          </a:r>
          <a:r>
            <a:rPr lang="sv-SE" sz="1600" kern="1200" noProof="0" dirty="0"/>
            <a:t>på</a:t>
          </a:r>
          <a:r>
            <a:rPr lang="en-US" sz="1600" kern="1200" dirty="0"/>
            <a:t> </a:t>
          </a:r>
          <a:r>
            <a:rPr lang="sv-SE" sz="1600" kern="1200" noProof="0" dirty="0"/>
            <a:t>resultat</a:t>
          </a:r>
          <a:r>
            <a:rPr lang="en-US" sz="1600" kern="1200" dirty="0"/>
            <a:t> av </a:t>
          </a:r>
          <a:r>
            <a:rPr lang="en-US" sz="1600" kern="1200" dirty="0" err="1"/>
            <a:t>lärande</a:t>
          </a:r>
          <a:endParaRPr lang="en-US" sz="1600" kern="1200" dirty="0"/>
        </a:p>
      </dsp:txBody>
      <dsp:txXfrm>
        <a:off x="2074595" y="24525"/>
        <a:ext cx="7173945" cy="490518"/>
      </dsp:txXfrm>
    </dsp:sp>
    <dsp:sp modelId="{4070A997-E131-47CE-89DE-6EB60F56708A}">
      <dsp:nvSpPr>
        <dsp:cNvPr id="0" name=""/>
        <dsp:cNvSpPr/>
      </dsp:nvSpPr>
      <dsp:spPr>
        <a:xfrm>
          <a:off x="1937513" y="515044"/>
          <a:ext cx="7311026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490622-974A-4D29-9346-21B26EDDE3DE}">
      <dsp:nvSpPr>
        <dsp:cNvPr id="0" name=""/>
        <dsp:cNvSpPr/>
      </dsp:nvSpPr>
      <dsp:spPr>
        <a:xfrm>
          <a:off x="2074595" y="539570"/>
          <a:ext cx="7173945" cy="4905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Folkhögskolan</a:t>
          </a:r>
          <a:r>
            <a:rPr lang="en-US" sz="1600" kern="1200" dirty="0"/>
            <a:t> ska </a:t>
          </a:r>
          <a:r>
            <a:rPr lang="sv-FI" sz="1600" kern="1200" noProof="0" dirty="0"/>
            <a:t>utfärda</a:t>
          </a:r>
          <a:r>
            <a:rPr lang="en-US" sz="1600" kern="1200" dirty="0"/>
            <a:t> </a:t>
          </a:r>
          <a:r>
            <a:rPr lang="sv-FI" sz="1600" kern="1200" noProof="0" dirty="0"/>
            <a:t>intyg</a:t>
          </a:r>
        </a:p>
      </dsp:txBody>
      <dsp:txXfrm>
        <a:off x="2074595" y="539570"/>
        <a:ext cx="7173945" cy="490518"/>
      </dsp:txXfrm>
    </dsp:sp>
    <dsp:sp modelId="{F30D83D5-C629-4743-A553-121CB3119D2F}">
      <dsp:nvSpPr>
        <dsp:cNvPr id="0" name=""/>
        <dsp:cNvSpPr/>
      </dsp:nvSpPr>
      <dsp:spPr>
        <a:xfrm>
          <a:off x="1937513" y="1030089"/>
          <a:ext cx="7311026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A4F269-3530-4444-A75A-B06E5B4B3BAB}">
      <dsp:nvSpPr>
        <dsp:cNvPr id="0" name=""/>
        <dsp:cNvSpPr/>
      </dsp:nvSpPr>
      <dsp:spPr>
        <a:xfrm>
          <a:off x="2074595" y="1054615"/>
          <a:ext cx="7173945" cy="4905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Folkhögskolan</a:t>
          </a:r>
          <a:r>
            <a:rPr lang="en-US" sz="1600" kern="1200" dirty="0"/>
            <a:t> ska </a:t>
          </a:r>
          <a:r>
            <a:rPr lang="sv-SE" sz="1600" kern="1200" noProof="0" dirty="0"/>
            <a:t>bedriva</a:t>
          </a:r>
          <a:r>
            <a:rPr lang="en-US" sz="1600" kern="1200" dirty="0"/>
            <a:t> </a:t>
          </a:r>
          <a:r>
            <a:rPr lang="sv-SE" sz="1600" kern="1200" noProof="0" dirty="0"/>
            <a:t>ett</a:t>
          </a:r>
          <a:r>
            <a:rPr lang="en-US" sz="1600" kern="1200" dirty="0"/>
            <a:t> </a:t>
          </a:r>
          <a:r>
            <a:rPr lang="sv-SE" sz="1600" kern="1200" noProof="0" dirty="0"/>
            <a:t>eget</a:t>
          </a:r>
          <a:r>
            <a:rPr lang="en-US" sz="1600" kern="1200" dirty="0"/>
            <a:t> </a:t>
          </a:r>
          <a:r>
            <a:rPr lang="sv-SE" sz="1600" kern="1200" noProof="0" dirty="0"/>
            <a:t>kvalitetsarbete</a:t>
          </a:r>
          <a:r>
            <a:rPr lang="en-US" sz="1600" kern="1200" dirty="0"/>
            <a:t> </a:t>
          </a:r>
          <a:r>
            <a:rPr lang="sv-SE" sz="1600" kern="1200" noProof="0" dirty="0"/>
            <a:t>i</a:t>
          </a:r>
          <a:r>
            <a:rPr lang="en-US" sz="1600" kern="1200" dirty="0"/>
            <a:t> </a:t>
          </a:r>
          <a:r>
            <a:rPr lang="sv-SE" sz="1600" kern="1200" noProof="0" dirty="0"/>
            <a:t>syfte</a:t>
          </a:r>
          <a:r>
            <a:rPr lang="en-US" sz="1600" kern="1200" dirty="0"/>
            <a:t> </a:t>
          </a:r>
          <a:r>
            <a:rPr lang="sv-SE" sz="1600" kern="1200" noProof="0" dirty="0"/>
            <a:t>att</a:t>
          </a:r>
          <a:r>
            <a:rPr lang="en-US" sz="1600" kern="1200" dirty="0"/>
            <a:t> </a:t>
          </a:r>
          <a:r>
            <a:rPr lang="sv-SE" sz="1600" kern="1200" noProof="0" dirty="0"/>
            <a:t>säkra</a:t>
          </a:r>
          <a:r>
            <a:rPr lang="en-US" sz="1600" kern="1200" dirty="0"/>
            <a:t> </a:t>
          </a:r>
          <a:r>
            <a:rPr lang="sv-SE" sz="1600" kern="1200" noProof="0" dirty="0"/>
            <a:t>läranderesultat</a:t>
          </a:r>
          <a:r>
            <a:rPr lang="en-US" sz="1600" kern="1200" dirty="0"/>
            <a:t> </a:t>
          </a:r>
          <a:r>
            <a:rPr lang="sv-SE" sz="1600" kern="1200" noProof="0" dirty="0"/>
            <a:t>och</a:t>
          </a:r>
          <a:r>
            <a:rPr lang="en-US" sz="1600" kern="1200" dirty="0"/>
            <a:t> </a:t>
          </a:r>
          <a:r>
            <a:rPr lang="sv-SE" sz="1600" kern="1200" noProof="0" dirty="0"/>
            <a:t>intygsutfärdande</a:t>
          </a:r>
          <a:endParaRPr lang="sv-FI" sz="1600" kern="1200" noProof="0" dirty="0"/>
        </a:p>
      </dsp:txBody>
      <dsp:txXfrm>
        <a:off x="2074595" y="1054615"/>
        <a:ext cx="7173945" cy="490518"/>
      </dsp:txXfrm>
    </dsp:sp>
    <dsp:sp modelId="{841C1936-5758-461C-A38B-F664CDBAD30D}">
      <dsp:nvSpPr>
        <dsp:cNvPr id="0" name=""/>
        <dsp:cNvSpPr/>
      </dsp:nvSpPr>
      <dsp:spPr>
        <a:xfrm>
          <a:off x="1937513" y="1545134"/>
          <a:ext cx="7311026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40EF5D-401C-4A34-BD0B-E02C8D2A5DD0}">
      <dsp:nvSpPr>
        <dsp:cNvPr id="0" name=""/>
        <dsp:cNvSpPr/>
      </dsp:nvSpPr>
      <dsp:spPr>
        <a:xfrm>
          <a:off x="0" y="1569660"/>
          <a:ext cx="9256295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605286-4D20-4A00-94CF-7DFEB36B4416}">
      <dsp:nvSpPr>
        <dsp:cNvPr id="0" name=""/>
        <dsp:cNvSpPr/>
      </dsp:nvSpPr>
      <dsp:spPr>
        <a:xfrm>
          <a:off x="0" y="1569660"/>
          <a:ext cx="1851259" cy="15696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Standard/</a:t>
          </a:r>
          <a:r>
            <a:rPr lang="sv-SE" sz="2000" kern="1200" noProof="0" dirty="0"/>
            <a:t>Mallar</a:t>
          </a:r>
        </a:p>
      </dsp:txBody>
      <dsp:txXfrm>
        <a:off x="0" y="1569660"/>
        <a:ext cx="1851259" cy="1569660"/>
      </dsp:txXfrm>
    </dsp:sp>
    <dsp:sp modelId="{9B649BE8-13BE-48A2-8EE1-6C04E2DB9BAB}">
      <dsp:nvSpPr>
        <dsp:cNvPr id="0" name=""/>
        <dsp:cNvSpPr/>
      </dsp:nvSpPr>
      <dsp:spPr>
        <a:xfrm>
          <a:off x="1990103" y="1606142"/>
          <a:ext cx="7266191" cy="7296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SeQF-</a:t>
          </a:r>
          <a:r>
            <a:rPr lang="sv-SE" sz="1600" kern="1200" noProof="0"/>
            <a:t>dokument</a:t>
          </a:r>
        </a:p>
      </dsp:txBody>
      <dsp:txXfrm>
        <a:off x="1990103" y="1606142"/>
        <a:ext cx="7266191" cy="729646"/>
      </dsp:txXfrm>
    </dsp:sp>
    <dsp:sp modelId="{C28063B9-53E3-4C20-8D76-C6711F4F5797}">
      <dsp:nvSpPr>
        <dsp:cNvPr id="0" name=""/>
        <dsp:cNvSpPr/>
      </dsp:nvSpPr>
      <dsp:spPr>
        <a:xfrm>
          <a:off x="1851259" y="2335789"/>
          <a:ext cx="7405036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E82C46-E7F4-4681-861C-FA346AF46CD5}">
      <dsp:nvSpPr>
        <dsp:cNvPr id="0" name=""/>
        <dsp:cNvSpPr/>
      </dsp:nvSpPr>
      <dsp:spPr>
        <a:xfrm>
          <a:off x="1990103" y="2372272"/>
          <a:ext cx="7266191" cy="7296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600" kern="1200" noProof="0"/>
            <a:t>Intyg</a:t>
          </a:r>
          <a:r>
            <a:rPr lang="en-US" sz="1600" kern="1200"/>
            <a:t> (SchoolSoft)</a:t>
          </a:r>
        </a:p>
      </dsp:txBody>
      <dsp:txXfrm>
        <a:off x="1990103" y="2372272"/>
        <a:ext cx="7266191" cy="729646"/>
      </dsp:txXfrm>
    </dsp:sp>
    <dsp:sp modelId="{EA17B9D6-0CEF-42F8-86D4-92C25D280787}">
      <dsp:nvSpPr>
        <dsp:cNvPr id="0" name=""/>
        <dsp:cNvSpPr/>
      </dsp:nvSpPr>
      <dsp:spPr>
        <a:xfrm>
          <a:off x="1851259" y="3101918"/>
          <a:ext cx="7405036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7F9DCB-9D29-4AE5-8FA0-98FAA754C174}">
      <dsp:nvSpPr>
        <dsp:cNvPr id="0" name=""/>
        <dsp:cNvSpPr/>
      </dsp:nvSpPr>
      <dsp:spPr>
        <a:xfrm>
          <a:off x="1881902" y="352213"/>
          <a:ext cx="4551680" cy="4551680"/>
        </a:xfrm>
        <a:prstGeom prst="pie">
          <a:avLst>
            <a:gd name="adj1" fmla="val 16200000"/>
            <a:gd name="adj2" fmla="val 18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400" kern="1200"/>
            <a:t>Genomföra och följa upp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v-SE" sz="1400" kern="1200"/>
            <a:t>Lärande resultat som formativ resurs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v-SE" sz="1400" kern="1200"/>
            <a:t>Kursutvärdering?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v-SE" sz="1400" kern="1200"/>
            <a:t>Omdömessättning</a:t>
          </a:r>
        </a:p>
      </dsp:txBody>
      <dsp:txXfrm>
        <a:off x="4280746" y="1316736"/>
        <a:ext cx="1625600" cy="1354666"/>
      </dsp:txXfrm>
    </dsp:sp>
    <dsp:sp modelId="{390E9F8C-04BA-4C90-BC0B-18B54C37A5C2}">
      <dsp:nvSpPr>
        <dsp:cNvPr id="0" name=""/>
        <dsp:cNvSpPr/>
      </dsp:nvSpPr>
      <dsp:spPr>
        <a:xfrm>
          <a:off x="1788159" y="514773"/>
          <a:ext cx="4551680" cy="4551680"/>
        </a:xfrm>
        <a:prstGeom prst="pie">
          <a:avLst>
            <a:gd name="adj1" fmla="val 1800000"/>
            <a:gd name="adj2" fmla="val 90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400" kern="1200"/>
            <a:t>Utvärdera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v-SE" sz="1400" kern="1200"/>
            <a:t>Har förutsättningarna gett resultat?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v-SE" sz="1400" kern="1200"/>
            <a:t>Har vi nått likvärdighet och transparens i omdömessättningen?</a:t>
          </a:r>
        </a:p>
      </dsp:txBody>
      <dsp:txXfrm>
        <a:off x="2871893" y="3467946"/>
        <a:ext cx="2438400" cy="1192106"/>
      </dsp:txXfrm>
    </dsp:sp>
    <dsp:sp modelId="{EECEB8EE-F0DF-4D98-B3C8-1867D4EDDA24}">
      <dsp:nvSpPr>
        <dsp:cNvPr id="0" name=""/>
        <dsp:cNvSpPr/>
      </dsp:nvSpPr>
      <dsp:spPr>
        <a:xfrm>
          <a:off x="1694416" y="352213"/>
          <a:ext cx="4551680" cy="4551680"/>
        </a:xfrm>
        <a:prstGeom prst="pie">
          <a:avLst>
            <a:gd name="adj1" fmla="val 9000000"/>
            <a:gd name="adj2" fmla="val 162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400" kern="1200"/>
            <a:t>Planera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v-SE" sz="1400" kern="1200"/>
            <a:t>För att ge deltagarna förutsättningar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v-SE" sz="1400" kern="1200"/>
            <a:t>För att skapa likvärdighet och transparens i omdömessättningen</a:t>
          </a:r>
        </a:p>
      </dsp:txBody>
      <dsp:txXfrm>
        <a:off x="2221653" y="1316736"/>
        <a:ext cx="1625600" cy="1354666"/>
      </dsp:txXfrm>
    </dsp:sp>
    <dsp:sp modelId="{DA7C6B85-88D7-48E8-932B-89512363EFAD}">
      <dsp:nvSpPr>
        <dsp:cNvPr id="0" name=""/>
        <dsp:cNvSpPr/>
      </dsp:nvSpPr>
      <dsp:spPr>
        <a:xfrm>
          <a:off x="1600507" y="70442"/>
          <a:ext cx="5115221" cy="5115221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BF6158-D925-41B0-A9D0-06FD7966AB75}">
      <dsp:nvSpPr>
        <dsp:cNvPr id="0" name=""/>
        <dsp:cNvSpPr/>
      </dsp:nvSpPr>
      <dsp:spPr>
        <a:xfrm>
          <a:off x="1506389" y="232714"/>
          <a:ext cx="5115221" cy="5115221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ECF2E6-9DA7-4621-8F47-8609489BE42B}">
      <dsp:nvSpPr>
        <dsp:cNvPr id="0" name=""/>
        <dsp:cNvSpPr/>
      </dsp:nvSpPr>
      <dsp:spPr>
        <a:xfrm>
          <a:off x="1412270" y="70442"/>
          <a:ext cx="5115221" cy="5115221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B0EA68-B156-4981-A2D1-9D09B0BF2865}">
      <dsp:nvSpPr>
        <dsp:cNvPr id="0" name=""/>
        <dsp:cNvSpPr/>
      </dsp:nvSpPr>
      <dsp:spPr>
        <a:xfrm>
          <a:off x="1907895" y="0"/>
          <a:ext cx="2209056" cy="1649014"/>
        </a:xfrm>
        <a:prstGeom prst="round2SameRect">
          <a:avLst>
            <a:gd name="adj1" fmla="val 8000"/>
            <a:gd name="adj2" fmla="val 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v-SE" sz="2000" kern="1200" dirty="0"/>
            <a:t>Formulera mål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v-SE" sz="2000" kern="1200"/>
            <a:t>Formulera läranderesultat</a:t>
          </a:r>
        </a:p>
      </dsp:txBody>
      <dsp:txXfrm>
        <a:off x="1946533" y="38638"/>
        <a:ext cx="2131780" cy="1610376"/>
      </dsp:txXfrm>
    </dsp:sp>
    <dsp:sp modelId="{3AAD7E81-9FA0-484D-8DE9-A8163455FA22}">
      <dsp:nvSpPr>
        <dsp:cNvPr id="0" name=""/>
        <dsp:cNvSpPr/>
      </dsp:nvSpPr>
      <dsp:spPr>
        <a:xfrm>
          <a:off x="1907895" y="1137745"/>
          <a:ext cx="2209056" cy="101085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8110" tIns="0" rIns="39370" bIns="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3100" kern="1200"/>
            <a:t>PROJEKT</a:t>
          </a:r>
        </a:p>
      </dsp:txBody>
      <dsp:txXfrm>
        <a:off x="1907895" y="1137745"/>
        <a:ext cx="1555673" cy="1010858"/>
      </dsp:txXfrm>
    </dsp:sp>
    <dsp:sp modelId="{9253207C-76CC-4C4B-9F33-F4FD0E116F54}">
      <dsp:nvSpPr>
        <dsp:cNvPr id="0" name=""/>
        <dsp:cNvSpPr/>
      </dsp:nvSpPr>
      <dsp:spPr>
        <a:xfrm>
          <a:off x="3526059" y="1763179"/>
          <a:ext cx="773169" cy="77316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5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8EE509-73B0-4856-9BD9-3162DB04D7C0}">
      <dsp:nvSpPr>
        <dsp:cNvPr id="0" name=""/>
        <dsp:cNvSpPr/>
      </dsp:nvSpPr>
      <dsp:spPr>
        <a:xfrm>
          <a:off x="0" y="815431"/>
          <a:ext cx="2397125" cy="3458700"/>
        </a:xfrm>
        <a:prstGeom prst="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044" tIns="374904" rIns="186044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v-SE" sz="1800" kern="1200"/>
            <a:t>Mål med allmän kurs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v-SE" sz="1800" kern="1200"/>
            <a:t>Läranderesultat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v-SE" sz="1800" kern="1200"/>
            <a:t>Beskrivning av uppföljning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v-SE" sz="1800" kern="1200"/>
            <a:t>Beskrivning av processen för intygsutfärdande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v-SE" sz="1800" kern="1200" dirty="0"/>
            <a:t>Beskrivning av process för utvärdering</a:t>
          </a:r>
        </a:p>
      </dsp:txBody>
      <dsp:txXfrm>
        <a:off x="0" y="815431"/>
        <a:ext cx="2397125" cy="3458700"/>
      </dsp:txXfrm>
    </dsp:sp>
    <dsp:sp modelId="{0B95B8F8-5A13-4781-88E8-664FA5F59825}">
      <dsp:nvSpPr>
        <dsp:cNvPr id="0" name=""/>
        <dsp:cNvSpPr/>
      </dsp:nvSpPr>
      <dsp:spPr>
        <a:xfrm>
          <a:off x="119856" y="549751"/>
          <a:ext cx="1677987" cy="5313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424" tIns="0" rIns="63424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800" kern="1200"/>
            <a:t>Dokumentation</a:t>
          </a:r>
        </a:p>
      </dsp:txBody>
      <dsp:txXfrm>
        <a:off x="145795" y="575690"/>
        <a:ext cx="1626109" cy="4794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10T15:04:30.951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142 1,'-2'129,"4"141,5-221,22 91,-16-88,10 80,-2 14,-11-91,4 108,-2-1,0 4,-27 10,10-135,0 17,-5 35,10-93,0 1,0 0,0 0,0 0,0 0,-1 0,1 0,0 0,0 0,-1 0,1 0,-1-1,1 1,-1 0,1 0,-1 0,1-1,-1 1,0 0,1-1,-1 1,0-1,0 1,0-1,1 1,-1-1,-1 1,1-1,0 0,-1-1,1 1,0 0,0-1,0 1,0-1,0 0,0 1,0-1,0 0,0 1,0-1,0 0,0 0,0 0,-1-1,-3-5,0 0,1-1,-1 1,1-1,-3-8,-53-201,25 82,9 34,5-2,4 0,4-1,2-163,12-332,-1 579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10T15:04:33.927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27 0,'-12'133,"1"-14,7 869,7-505,-3-477,0 0,0-1,0 1,1-1,0 1,0 0,0-1,1 0,0 1,0-1,0 0,1 0,-1 0,1 0,5 6,-8-11,1 0,-1 1,0-1,1 0,-1 0,1 0,-1 0,0 0,1 0,-1 1,1-1,-1 0,0 0,1 0,-1 0,1 0,-1 0,1-1,-1 1,0 0,1 0,-1 0,0 0,1 0,-1-1,1 1,-1 0,0 0,1-1,-1 1,0 0,0 0,1-1,-1 1,0 0,1-1,-1 1,0 0,0-1,0 1,0-1,1 1,-1 0,0-1,0 1,0-1,0 0,10-27,-6 19,14-49,-2-1,-3 0,12-120,-21 145,5-103,-8-163,-4 124,1 47,5-140,20 109,-22 139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10T15:04:37.629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71 0,'0'1727,"2"-1688,2 0,13 56,5 45,-16-95,21 73,-10-41,-17-109,0-45,-4 0,-21-126,-36-152,54 280,6-144,4 93,-1-25,-5-160,-1 276,-14-58,10 63,2 0,1 0,-1-32,-5-95,-1-16,12 153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49BC00-7F60-4C8B-9EE1-399B862E7545}" type="datetimeFigureOut">
              <a:rPr lang="sv-SE" smtClean="0"/>
              <a:t>2022-06-17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66909" y="4777194"/>
            <a:ext cx="533527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27ECF6-57A0-4E1B-B38E-5118375C339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13260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27ECF6-57A0-4E1B-B38E-5118375C3392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400536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27ECF6-57A0-4E1B-B38E-5118375C3392}" type="slidenum">
              <a:rPr lang="sv-SE" smtClean="0"/>
              <a:t>30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791017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27ECF6-57A0-4E1B-B38E-5118375C3392}" type="slidenum">
              <a:rPr lang="sv-SE" smtClean="0"/>
              <a:t>31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250738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27ECF6-57A0-4E1B-B38E-5118375C3392}" type="slidenum">
              <a:rPr lang="sv-SE" smtClean="0"/>
              <a:t>32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64162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27ECF6-57A0-4E1B-B38E-5118375C3392}" type="slidenum">
              <a:rPr lang="sv-SE" smtClean="0"/>
              <a:t>33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30155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27ECF6-57A0-4E1B-B38E-5118375C3392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436376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27ECF6-57A0-4E1B-B38E-5118375C3392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390759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27ECF6-57A0-4E1B-B38E-5118375C3392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769346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27ECF6-57A0-4E1B-B38E-5118375C3392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1743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27ECF6-57A0-4E1B-B38E-5118375C3392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434629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27ECF6-57A0-4E1B-B38E-5118375C3392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750256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27ECF6-57A0-4E1B-B38E-5118375C3392}" type="slidenum">
              <a:rPr lang="sv-SE" smtClean="0"/>
              <a:t>28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388899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27ECF6-57A0-4E1B-B38E-5118375C3392}" type="slidenum">
              <a:rPr lang="sv-SE" smtClean="0"/>
              <a:t>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2059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om du vill redigera mall för underrubrikformat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C43DD-6AC2-477F-8C4F-F5D4F0C526D6}" type="datetimeFigureOut">
              <a:rPr lang="sv-SE" smtClean="0"/>
              <a:t>2022-06-17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1B4B2-205D-4B12-A07F-D71727D8B4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25679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C43DD-6AC2-477F-8C4F-F5D4F0C526D6}" type="datetimeFigureOut">
              <a:rPr lang="sv-SE" smtClean="0"/>
              <a:t>2022-06-17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1B4B2-205D-4B12-A07F-D71727D8B4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59632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C43DD-6AC2-477F-8C4F-F5D4F0C526D6}" type="datetimeFigureOut">
              <a:rPr lang="sv-SE" smtClean="0"/>
              <a:t>2022-06-17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1B4B2-205D-4B12-A07F-D71727D8B4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395708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tart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>
            <a:extLst>
              <a:ext uri="{FF2B5EF4-FFF2-40B4-BE49-F238E27FC236}">
                <a16:creationId xmlns:a16="http://schemas.microsoft.com/office/drawing/2014/main" id="{4969FE25-BF08-4A87-A2C9-253B31CB4B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204000" cy="523755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 bwMode="white">
          <a:xfrm>
            <a:off x="1774825" y="1378843"/>
            <a:ext cx="8642350" cy="2160000"/>
          </a:xfrm>
        </p:spPr>
        <p:txBody>
          <a:bodyPr anchor="t" anchorCtr="0"/>
          <a:lstStyle>
            <a:lvl1pPr algn="ctr">
              <a:lnSpc>
                <a:spcPct val="100000"/>
              </a:lnSpc>
              <a:defRPr sz="3800">
                <a:solidFill>
                  <a:schemeClr val="accent2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774825" y="871180"/>
            <a:ext cx="8642350" cy="360000"/>
          </a:xfrm>
        </p:spPr>
        <p:txBody>
          <a:bodyPr/>
          <a:lstStyle>
            <a:lvl1pPr marL="0" indent="0" algn="ctr">
              <a:buNone/>
              <a:defRPr sz="1800" b="0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Budskap/Verksamhet/Projekt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B8E9AD04-824A-4115-A078-C02FD9CD52D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384676" y="5883655"/>
            <a:ext cx="3420000" cy="51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228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118">
          <p15:clr>
            <a:srgbClr val="FBAE40"/>
          </p15:clr>
        </p15:guide>
        <p15:guide id="2" pos="6562">
          <p15:clr>
            <a:srgbClr val="FBAE40"/>
          </p15:clr>
        </p15:guide>
        <p15:guide id="3" orient="horz" pos="3861">
          <p15:clr>
            <a:srgbClr val="FBAE40"/>
          </p15:clr>
        </p15:guide>
        <p15:guide id="4" orient="horz" pos="73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nittsbil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1955800" y="2296810"/>
            <a:ext cx="8280400" cy="2160000"/>
          </a:xfrm>
        </p:spPr>
        <p:txBody>
          <a:bodyPr anchor="t" anchorCtr="0"/>
          <a:lstStyle>
            <a:lvl1pPr algn="ctr">
              <a:lnSpc>
                <a:spcPct val="100000"/>
              </a:lnSpc>
              <a:defRPr sz="3800" spc="0" baseline="0">
                <a:solidFill>
                  <a:schemeClr val="accent2"/>
                </a:solidFill>
              </a:defRPr>
            </a:lvl1pPr>
          </a:lstStyle>
          <a:p>
            <a:r>
              <a:rPr lang="sv-SE" dirty="0"/>
              <a:t>Klicka här för att lägga till avsnittsrubrik</a:t>
            </a:r>
          </a:p>
        </p:txBody>
      </p:sp>
    </p:spTree>
    <p:extLst>
      <p:ext uri="{BB962C8B-B14F-4D97-AF65-F5344CB8AC3E}">
        <p14:creationId xmlns:p14="http://schemas.microsoft.com/office/powerpoint/2010/main" val="28745085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1232">
          <p15:clr>
            <a:srgbClr val="FBAE40"/>
          </p15:clr>
        </p15:guide>
        <p15:guide id="2" pos="6448">
          <p15:clr>
            <a:srgbClr val="FBAE40"/>
          </p15:clr>
        </p15:guide>
        <p15:guide id="3" orient="horz" pos="2659">
          <p15:clr>
            <a:srgbClr val="FBAE40"/>
          </p15:clr>
        </p15:guide>
        <p15:guide id="4" orient="horz" pos="118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AE58CC99-F346-4106-B97B-CAEE2C3430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8800" y="0"/>
            <a:ext cx="11074400" cy="6858000"/>
          </a:xfrm>
          <a:prstGeom prst="rect">
            <a:avLst/>
          </a:prstGeom>
        </p:spPr>
      </p:pic>
      <p:pic>
        <p:nvPicPr>
          <p:cNvPr id="8" name="Bild 7">
            <a:extLst>
              <a:ext uri="{FF2B5EF4-FFF2-40B4-BE49-F238E27FC236}">
                <a16:creationId xmlns:a16="http://schemas.microsoft.com/office/drawing/2014/main" id="{56D6488E-11D2-4048-BA5E-66E3F5B0F8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 bwMode="black">
          <a:xfrm>
            <a:off x="1697772" y="987059"/>
            <a:ext cx="1080000" cy="852631"/>
          </a:xfrm>
          <a:prstGeom prst="rect">
            <a:avLst/>
          </a:prstGeom>
        </p:spPr>
      </p:pic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6C15D5CF-9B07-4D02-8766-EE7CA6459B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32643" y="2036309"/>
            <a:ext cx="8712000" cy="22352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600">
                <a:solidFill>
                  <a:schemeClr val="accent2"/>
                </a:solidFill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42532587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24">
          <p15:clr>
            <a:srgbClr val="FBAE40"/>
          </p15:clr>
        </p15:guide>
        <p15:guide id="2" pos="6856">
          <p15:clr>
            <a:srgbClr val="FBAE40"/>
          </p15:clr>
        </p15:guide>
        <p15:guide id="3" orient="horz" pos="1616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innehåll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F7647F4-81EF-45D6-8BAD-673F1847510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03275" y="1665288"/>
            <a:ext cx="10585450" cy="45354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6" name="Platshållare för datum 5">
            <a:extLst>
              <a:ext uri="{FF2B5EF4-FFF2-40B4-BE49-F238E27FC236}">
                <a16:creationId xmlns:a16="http://schemas.microsoft.com/office/drawing/2014/main" id="{9D37F3D7-35B5-4B45-825B-0A1C551FF00D}"/>
              </a:ext>
            </a:extLst>
          </p:cNvPr>
          <p:cNvSpPr>
            <a:spLocks noGrp="1"/>
          </p:cNvSpPr>
          <p:nvPr>
            <p:ph type="dt" sz="half" idx="14"/>
          </p:nvPr>
        </p:nvSpPr>
        <p:spPr bwMode="white"/>
        <p:txBody>
          <a:bodyPr/>
          <a:lstStyle/>
          <a:p>
            <a:r>
              <a:rPr lang="sv-SE"/>
              <a:t>Region Halland  │</a:t>
            </a:r>
            <a:endParaRPr lang="sv-SE" dirty="0"/>
          </a:p>
        </p:txBody>
      </p:sp>
      <p:sp>
        <p:nvSpPr>
          <p:cNvPr id="11" name="Platshållare för sidfot 10">
            <a:extLst>
              <a:ext uri="{FF2B5EF4-FFF2-40B4-BE49-F238E27FC236}">
                <a16:creationId xmlns:a16="http://schemas.microsoft.com/office/drawing/2014/main" id="{76BFA326-99F1-4A76-BDD4-E7F51BA5D48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white"/>
        <p:txBody>
          <a:bodyPr/>
          <a:lstStyle/>
          <a:p>
            <a:r>
              <a:rPr lang="sv-SE"/>
              <a:t>Katrinebergs folkhögskola</a:t>
            </a:r>
            <a:endParaRPr lang="sv-SE" dirty="0"/>
          </a:p>
        </p:txBody>
      </p:sp>
      <p:sp>
        <p:nvSpPr>
          <p:cNvPr id="12" name="Platshållare för bildnummer 11">
            <a:extLst>
              <a:ext uri="{FF2B5EF4-FFF2-40B4-BE49-F238E27FC236}">
                <a16:creationId xmlns:a16="http://schemas.microsoft.com/office/drawing/2014/main" id="{67044490-FB95-4FEE-84F1-301EDC81E40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white"/>
        <p:txBody>
          <a:bodyPr/>
          <a:lstStyle/>
          <a:p>
            <a:fld id="{E8645303-2AAE-45D1-913A-B06AE6474513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35357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innehål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1834254C-9BAD-4CF9-998E-CD43CA703D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275" y="1665288"/>
            <a:ext cx="5181600" cy="45354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1" name="Platshållare för innehåll 2">
            <a:extLst>
              <a:ext uri="{FF2B5EF4-FFF2-40B4-BE49-F238E27FC236}">
                <a16:creationId xmlns:a16="http://schemas.microsoft.com/office/drawing/2014/main" id="{391E7B50-F211-4773-9434-6D905677063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07123" y="1665288"/>
            <a:ext cx="5181601" cy="45354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0" name="Platshållare för datum 9">
            <a:extLst>
              <a:ext uri="{FF2B5EF4-FFF2-40B4-BE49-F238E27FC236}">
                <a16:creationId xmlns:a16="http://schemas.microsoft.com/office/drawing/2014/main" id="{FC99E9B6-4316-4D55-9FC8-D01B0406699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sv-SE"/>
              <a:t>Region Halland  │</a:t>
            </a:r>
            <a:endParaRPr lang="sv-SE" dirty="0"/>
          </a:p>
        </p:txBody>
      </p:sp>
      <p:sp>
        <p:nvSpPr>
          <p:cNvPr id="12" name="Platshållare för sidfot 11">
            <a:extLst>
              <a:ext uri="{FF2B5EF4-FFF2-40B4-BE49-F238E27FC236}">
                <a16:creationId xmlns:a16="http://schemas.microsoft.com/office/drawing/2014/main" id="{BE053D03-F9D5-442E-995F-476B49D9303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sv-SE"/>
              <a:t>Katrinebergs folkhögskola</a:t>
            </a:r>
            <a:endParaRPr lang="sv-SE" dirty="0"/>
          </a:p>
        </p:txBody>
      </p:sp>
      <p:sp>
        <p:nvSpPr>
          <p:cNvPr id="13" name="Platshållare för bildnummer 12">
            <a:extLst>
              <a:ext uri="{FF2B5EF4-FFF2-40B4-BE49-F238E27FC236}">
                <a16:creationId xmlns:a16="http://schemas.microsoft.com/office/drawing/2014/main" id="{F9CDD7C4-4EF3-4271-93C1-E8915FBC0DF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22318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innehål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idx="1" hasCustomPrompt="1"/>
          </p:nvPr>
        </p:nvSpPr>
        <p:spPr>
          <a:xfrm>
            <a:off x="818522" y="1669934"/>
            <a:ext cx="5157787" cy="576000"/>
          </a:xfrm>
        </p:spPr>
        <p:txBody>
          <a:bodyPr anchor="t" anchorCtr="0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Redigera format för bakgrundstext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18522" y="2245934"/>
            <a:ext cx="5157787" cy="3943729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466" y="1669934"/>
            <a:ext cx="5183188" cy="576000"/>
          </a:xfrm>
        </p:spPr>
        <p:txBody>
          <a:bodyPr anchor="t" anchorCtr="0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Redigera format för bakgrundstext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93466" y="2245934"/>
            <a:ext cx="5183188" cy="3943729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0" name="Rubrik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750D082F-3C1F-44A5-9E64-6D4246073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Region Halland  │</a:t>
            </a:r>
            <a:endParaRPr lang="sv-SE" dirty="0"/>
          </a:p>
        </p:txBody>
      </p:sp>
      <p:sp>
        <p:nvSpPr>
          <p:cNvPr id="11" name="Platshållare för sidfot 10">
            <a:extLst>
              <a:ext uri="{FF2B5EF4-FFF2-40B4-BE49-F238E27FC236}">
                <a16:creationId xmlns:a16="http://schemas.microsoft.com/office/drawing/2014/main" id="{9E5CE21A-6727-428F-844A-758932147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Katrinebergs folkhögskola</a:t>
            </a:r>
            <a:endParaRPr lang="sv-SE" dirty="0"/>
          </a:p>
        </p:txBody>
      </p:sp>
      <p:sp>
        <p:nvSpPr>
          <p:cNvPr id="12" name="Platshållare för bildnummer 11">
            <a:extLst>
              <a:ext uri="{FF2B5EF4-FFF2-40B4-BE49-F238E27FC236}">
                <a16:creationId xmlns:a16="http://schemas.microsoft.com/office/drawing/2014/main" id="{9DD0B0D3-F2A8-43C2-8C85-8CF92FBDD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173290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12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innehål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1834254C-9BAD-4CF9-998E-CD43CA703D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275" y="1665288"/>
            <a:ext cx="4860000" cy="45354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92C242B5-4AAC-4185-8DCE-69CA495D259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28468" y="1665288"/>
            <a:ext cx="4428000" cy="3997325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11" name="Platshållare för datum 10">
            <a:extLst>
              <a:ext uri="{FF2B5EF4-FFF2-40B4-BE49-F238E27FC236}">
                <a16:creationId xmlns:a16="http://schemas.microsoft.com/office/drawing/2014/main" id="{04B00C84-15CD-4D29-82EB-513EE7D2A4F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sv-SE"/>
              <a:t>Region Halland  │</a:t>
            </a:r>
            <a:endParaRPr lang="sv-SE" dirty="0"/>
          </a:p>
        </p:txBody>
      </p:sp>
      <p:sp>
        <p:nvSpPr>
          <p:cNvPr id="12" name="Platshållare för sidfot 11">
            <a:extLst>
              <a:ext uri="{FF2B5EF4-FFF2-40B4-BE49-F238E27FC236}">
                <a16:creationId xmlns:a16="http://schemas.microsoft.com/office/drawing/2014/main" id="{7448DF46-7649-467F-B1E5-58AF5E0E9F1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sv-SE"/>
              <a:t>Katrinebergs folkhögskola</a:t>
            </a:r>
            <a:endParaRPr lang="sv-SE" dirty="0"/>
          </a:p>
        </p:txBody>
      </p:sp>
      <p:sp>
        <p:nvSpPr>
          <p:cNvPr id="13" name="Platshållare för bildnummer 12">
            <a:extLst>
              <a:ext uri="{FF2B5EF4-FFF2-40B4-BE49-F238E27FC236}">
                <a16:creationId xmlns:a16="http://schemas.microsoft.com/office/drawing/2014/main" id="{3DB975B3-BD96-4FE1-9A69-7C15E66D9FE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228332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innehåll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1834254C-9BAD-4CF9-998E-CD43CA703D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8468" y="1665288"/>
            <a:ext cx="4860257" cy="45354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92C242B5-4AAC-4185-8DCE-69CA495D259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3275" y="1665288"/>
            <a:ext cx="4428000" cy="3997325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11" name="Platshållare för datum 10">
            <a:extLst>
              <a:ext uri="{FF2B5EF4-FFF2-40B4-BE49-F238E27FC236}">
                <a16:creationId xmlns:a16="http://schemas.microsoft.com/office/drawing/2014/main" id="{69BC6E56-4BB3-4033-961C-0FECDDD686C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sv-SE"/>
              <a:t>Region Halland  │</a:t>
            </a:r>
            <a:endParaRPr lang="sv-SE" dirty="0"/>
          </a:p>
        </p:txBody>
      </p:sp>
      <p:sp>
        <p:nvSpPr>
          <p:cNvPr id="12" name="Platshållare för sidfot 11">
            <a:extLst>
              <a:ext uri="{FF2B5EF4-FFF2-40B4-BE49-F238E27FC236}">
                <a16:creationId xmlns:a16="http://schemas.microsoft.com/office/drawing/2014/main" id="{7C6EE110-A186-43E0-832C-910A9C7A5CD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sv-SE"/>
              <a:t>Katrinebergs folkhögskola</a:t>
            </a:r>
            <a:endParaRPr lang="sv-SE" dirty="0"/>
          </a:p>
        </p:txBody>
      </p:sp>
      <p:sp>
        <p:nvSpPr>
          <p:cNvPr id="13" name="Platshållare för bildnummer 12">
            <a:extLst>
              <a:ext uri="{FF2B5EF4-FFF2-40B4-BE49-F238E27FC236}">
                <a16:creationId xmlns:a16="http://schemas.microsoft.com/office/drawing/2014/main" id="{C6F5F072-3570-4698-9ED3-6CB1A4E9B83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61396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C43DD-6AC2-477F-8C4F-F5D4F0C526D6}" type="datetimeFigureOut">
              <a:rPr lang="sv-SE" smtClean="0"/>
              <a:t>2022-06-17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1B4B2-205D-4B12-A07F-D71727D8B4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587494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5">
            <a:extLst>
              <a:ext uri="{FF2B5EF4-FFF2-40B4-BE49-F238E27FC236}">
                <a16:creationId xmlns:a16="http://schemas.microsoft.com/office/drawing/2014/main" id="{86F6A68A-AE0A-4175-A5B1-DDE04AE02C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0497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6" name="Platshållare för bild 9">
            <a:extLst>
              <a:ext uri="{FF2B5EF4-FFF2-40B4-BE49-F238E27FC236}">
                <a16:creationId xmlns:a16="http://schemas.microsoft.com/office/drawing/2014/main" id="{A3940FB8-56C2-4640-90D1-40DD4B63A06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3275" y="1665288"/>
            <a:ext cx="10585450" cy="469106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4713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datum 7">
            <a:extLst>
              <a:ext uri="{FF2B5EF4-FFF2-40B4-BE49-F238E27FC236}">
                <a16:creationId xmlns:a16="http://schemas.microsoft.com/office/drawing/2014/main" id="{58A24275-663F-44E4-96F3-FF9C30801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Region Halland  │</a:t>
            </a:r>
            <a:endParaRPr lang="sv-SE" dirty="0"/>
          </a:p>
        </p:txBody>
      </p:sp>
      <p:sp>
        <p:nvSpPr>
          <p:cNvPr id="9" name="Platshållare för sidfot 8">
            <a:extLst>
              <a:ext uri="{FF2B5EF4-FFF2-40B4-BE49-F238E27FC236}">
                <a16:creationId xmlns:a16="http://schemas.microsoft.com/office/drawing/2014/main" id="{90CA8896-D002-4895-96C3-D957ECD5A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Katrinebergs folkhögskola</a:t>
            </a:r>
            <a:endParaRPr lang="sv-SE" dirty="0"/>
          </a:p>
        </p:txBody>
      </p:sp>
      <p:sp>
        <p:nvSpPr>
          <p:cNvPr id="10" name="Platshållare för bildnummer 9">
            <a:extLst>
              <a:ext uri="{FF2B5EF4-FFF2-40B4-BE49-F238E27FC236}">
                <a16:creationId xmlns:a16="http://schemas.microsoft.com/office/drawing/2014/main" id="{AE6A284B-7F89-469B-A856-0079298F2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478388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39398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ut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9DE6E2B-F46F-401B-AD55-1351DAEC1E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5" y="4060182"/>
            <a:ext cx="10585449" cy="1296000"/>
          </a:xfrm>
        </p:spPr>
        <p:txBody>
          <a:bodyPr anchor="t" anchorCtr="0"/>
          <a:lstStyle>
            <a:lvl1pPr algn="ctr">
              <a:lnSpc>
                <a:spcPct val="100000"/>
              </a:lnSpc>
              <a:defRPr sz="1500" b="0" spc="0" baseline="0"/>
            </a:lvl1pPr>
          </a:lstStyle>
          <a:p>
            <a:r>
              <a:rPr lang="sv-SE" dirty="0"/>
              <a:t>Föredragshållarens namn, titel │ Förvaltning │epost@regionhalland.se (Skriv in dina uppgifter och infoga det långa strecket som du hittar under fliken Infoga och knappen Symbol)</a:t>
            </a:r>
            <a:endParaRPr lang="en-US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25D375A6-E1AB-427A-B9D9-7647F9DDD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Region Halland  │</a:t>
            </a:r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598FB377-D5EC-4CF3-AAD0-DA1A486FE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Katrinebergs folkhögskola</a:t>
            </a:r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DF8B6E0C-343B-4614-BD6C-6399EB338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7" name="Bildobjekt 9">
            <a:extLst>
              <a:ext uri="{FF2B5EF4-FFF2-40B4-BE49-F238E27FC236}">
                <a16:creationId xmlns:a16="http://schemas.microsoft.com/office/drawing/2014/main" id="{EE473DD2-3D6A-42FC-91CE-B20DBD9379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02000" y="2444094"/>
            <a:ext cx="6588000" cy="988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364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C43DD-6AC2-477F-8C4F-F5D4F0C526D6}" type="datetimeFigureOut">
              <a:rPr lang="sv-SE" smtClean="0"/>
              <a:t>2022-06-17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1B4B2-205D-4B12-A07F-D71727D8B4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49547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C43DD-6AC2-477F-8C4F-F5D4F0C526D6}" type="datetimeFigureOut">
              <a:rPr lang="sv-SE" smtClean="0"/>
              <a:t>2022-06-17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1B4B2-205D-4B12-A07F-D71727D8B4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88507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C43DD-6AC2-477F-8C4F-F5D4F0C526D6}" type="datetimeFigureOut">
              <a:rPr lang="sv-SE" smtClean="0"/>
              <a:t>2022-06-17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1B4B2-205D-4B12-A07F-D71727D8B4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79909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C43DD-6AC2-477F-8C4F-F5D4F0C526D6}" type="datetimeFigureOut">
              <a:rPr lang="sv-SE" smtClean="0"/>
              <a:t>2022-06-17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1B4B2-205D-4B12-A07F-D71727D8B4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15159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C43DD-6AC2-477F-8C4F-F5D4F0C526D6}" type="datetimeFigureOut">
              <a:rPr lang="sv-SE" smtClean="0"/>
              <a:t>2022-06-17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1B4B2-205D-4B12-A07F-D71727D8B4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88426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C43DD-6AC2-477F-8C4F-F5D4F0C526D6}" type="datetimeFigureOut">
              <a:rPr lang="sv-SE" smtClean="0"/>
              <a:t>2022-06-17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1B4B2-205D-4B12-A07F-D71727D8B4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44056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C43DD-6AC2-477F-8C4F-F5D4F0C526D6}" type="datetimeFigureOut">
              <a:rPr lang="sv-SE" smtClean="0"/>
              <a:t>2022-06-17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1B4B2-205D-4B12-A07F-D71727D8B4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01865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FC43DD-6AC2-477F-8C4F-F5D4F0C526D6}" type="datetimeFigureOut">
              <a:rPr lang="sv-SE" smtClean="0"/>
              <a:t>2022-06-17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41B4B2-205D-4B12-A07F-D71727D8B4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5624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418002AD-990B-465A-9AD4-9F17CBE89EC0}"/>
              </a:ext>
            </a:extLst>
          </p:cNvPr>
          <p:cNvSpPr/>
          <p:nvPr userDrawn="1"/>
        </p:nvSpPr>
        <p:spPr>
          <a:xfrm>
            <a:off x="0" y="6356349"/>
            <a:ext cx="12192000" cy="5012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03275" y="333375"/>
            <a:ext cx="10585449" cy="129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03275" y="1665288"/>
            <a:ext cx="10585450" cy="45354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  <a:p>
            <a:pPr lvl="5"/>
            <a:r>
              <a:rPr lang="sv-SE" dirty="0"/>
              <a:t>Nivå sex</a:t>
            </a:r>
          </a:p>
          <a:p>
            <a:pPr lvl="6"/>
            <a:r>
              <a:rPr lang="sv-SE" dirty="0"/>
              <a:t>Nivå sju</a:t>
            </a:r>
          </a:p>
          <a:p>
            <a:pPr lvl="7"/>
            <a:r>
              <a:rPr lang="sv-SE" dirty="0"/>
              <a:t>Nivå åtta</a:t>
            </a:r>
          </a:p>
          <a:p>
            <a:pPr lvl="8"/>
            <a:r>
              <a:rPr lang="sv-SE" dirty="0"/>
              <a:t>Nivå nio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 bwMode="white">
          <a:xfrm>
            <a:off x="9781032" y="6452047"/>
            <a:ext cx="1440000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sv-SE"/>
              <a:t>Region Halland  │</a:t>
            </a:r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 bwMode="white">
          <a:xfrm>
            <a:off x="809625" y="6452047"/>
            <a:ext cx="4114800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sv-SE"/>
              <a:t>Katrinebergs folkhögskola</a:t>
            </a:r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 bwMode="white">
          <a:xfrm>
            <a:off x="11227470" y="6452047"/>
            <a:ext cx="216000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E8645303-2AAE-45D1-913A-B06AE6474513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45632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8000" indent="-288000" algn="l" defTabSz="914400" rtl="0" eaLnBrk="1" latinLnBrk="0" hangingPunct="1">
        <a:lnSpc>
          <a:spcPct val="100000"/>
        </a:lnSpc>
        <a:spcBef>
          <a:spcPts val="1200"/>
        </a:spcBef>
        <a:buClr>
          <a:schemeClr val="tx2"/>
        </a:buClr>
        <a:buFont typeface="Arial" panose="020B0604020202020204" pitchFamily="34" charset="0"/>
        <a:buChar char="●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4000" indent="-288000" algn="l" defTabSz="914400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Font typeface="Arial" panose="020B0604020202020204" pitchFamily="34" charset="0"/>
        <a:buChar char="●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56000" indent="-288000" algn="l" defTabSz="914400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Font typeface="Arial" panose="020B0604020202020204" pitchFamily="34" charset="0"/>
        <a:buChar char="●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72000" indent="-288000" algn="l" defTabSz="914400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Font typeface="Arial" panose="020B0604020202020204" pitchFamily="34" charset="0"/>
        <a:buChar char="●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000" indent="-288000" algn="l" defTabSz="914400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Font typeface="Arial" panose="020B0604020202020204" pitchFamily="34" charset="0"/>
        <a:buChar char="●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40000" indent="-288000" algn="l" defTabSz="914400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Font typeface="Arial" panose="020B0604020202020204" pitchFamily="34" charset="0"/>
        <a:buChar char="●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656000" indent="-288000" algn="l" defTabSz="914400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Font typeface="Arial" panose="020B0604020202020204" pitchFamily="34" charset="0"/>
        <a:buChar char="●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872000" indent="-288000" algn="l" defTabSz="914400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Font typeface="Arial" panose="020B0604020202020204" pitchFamily="34" charset="0"/>
        <a:buChar char="●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124000" indent="-288000" algn="l" defTabSz="914400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Font typeface="Arial" panose="020B0604020202020204" pitchFamily="34" charset="0"/>
        <a:buChar char="●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506">
          <p15:clr>
            <a:srgbClr val="F26B43"/>
          </p15:clr>
        </p15:guide>
        <p15:guide id="4" pos="7174">
          <p15:clr>
            <a:srgbClr val="F26B43"/>
          </p15:clr>
        </p15:guide>
        <p15:guide id="6" orient="horz" pos="3997">
          <p15:clr>
            <a:srgbClr val="F26B43"/>
          </p15:clr>
        </p15:guide>
        <p15:guide id="8" orient="horz" pos="1049">
          <p15:clr>
            <a:srgbClr val="F26B43"/>
          </p15:clr>
        </p15:guide>
        <p15:guide id="9" orient="horz" pos="21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customXml" Target="../ink/ink2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.png"/><Relationship Id="rId5" Type="http://schemas.openxmlformats.org/officeDocument/2006/relationships/customXml" Target="../ink/ink1.xml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customXml" Target="../ink/ink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mailto:asa.lundgard@regionhalland.se" TargetMode="External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diagramData" Target="../diagrams/data4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17" Type="http://schemas.microsoft.com/office/2007/relationships/diagramDrawing" Target="../diagrams/drawing4.xml"/><Relationship Id="rId2" Type="http://schemas.openxmlformats.org/officeDocument/2006/relationships/notesSlide" Target="../notesSlides/notesSlide10.xml"/><Relationship Id="rId16" Type="http://schemas.openxmlformats.org/officeDocument/2006/relationships/diagramColors" Target="../diagrams/colors4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Relationship Id="rId14" Type="http://schemas.openxmlformats.org/officeDocument/2006/relationships/diagramLayout" Target="../diagrams/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verigesfolkhogskolor.se/globalassets/kuff/checklista-for-seqf-dokumentet-fso.pdf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hyperlink" Target="https://www.sverigesfolkhogskolor.se/for-personal-pa-folkhogskola/temasidor/kvalitetsarbete-i-praktiken/praktiknara-exempel/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6E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8A55DFBB-A917-4B00-B4FA-3250556BCD40}"/>
              </a:ext>
            </a:extLst>
          </p:cNvPr>
          <p:cNvSpPr/>
          <p:nvPr/>
        </p:nvSpPr>
        <p:spPr>
          <a:xfrm>
            <a:off x="2241610" y="658906"/>
            <a:ext cx="107577" cy="5540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BAB28207-FFD3-44EC-AD99-9B6956C2B5CB}"/>
              </a:ext>
            </a:extLst>
          </p:cNvPr>
          <p:cNvSpPr txBox="1">
            <a:spLocks/>
          </p:cNvSpPr>
          <p:nvPr/>
        </p:nvSpPr>
        <p:spPr>
          <a:xfrm>
            <a:off x="3086538" y="898657"/>
            <a:ext cx="8155259" cy="2586098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6000" b="1">
                <a:solidFill>
                  <a:schemeClr val="bg1"/>
                </a:solidFill>
                <a:cs typeface="Calibri Light"/>
              </a:rPr>
              <a:t>Att organisera för kvalitetssäkrad verksamhet med Allmän kurs och SeQF</a:t>
            </a:r>
          </a:p>
          <a:p>
            <a:endParaRPr lang="sv-SE" sz="6000" b="1" i="1">
              <a:solidFill>
                <a:schemeClr val="bg1"/>
              </a:solidFill>
              <a:latin typeface="FreightNeo Pro Bold" panose="02000503000000020004" pitchFamily="50" charset="0"/>
              <a:cs typeface="Calibri Light"/>
            </a:endParaRP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685E8361-19DC-4CF3-B0A6-8D47BC81D2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788" y="5477069"/>
            <a:ext cx="6279248" cy="72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5591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88726D7-30D1-E0A3-7E77-F5229346F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5778"/>
          </a:xfrm>
        </p:spPr>
        <p:txBody>
          <a:bodyPr>
            <a:normAutofit/>
          </a:bodyPr>
          <a:lstStyle/>
          <a:p>
            <a:r>
              <a:rPr lang="sv-SE" sz="2400" b="1" dirty="0"/>
              <a:t>De övergripande målen för allmän kurs på </a:t>
            </a:r>
            <a:r>
              <a:rPr lang="sv-SE" sz="2400" b="1" dirty="0" err="1"/>
              <a:t>Fornby</a:t>
            </a:r>
            <a:r>
              <a:rPr lang="sv-SE" sz="2400" b="1" dirty="0"/>
              <a:t> folkhögskola är att kursen ska: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D0229C8-43C7-DA81-8EE6-71B80B6B6C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32387"/>
            <a:ext cx="10515600" cy="564525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70000"/>
              </a:lnSpc>
            </a:pPr>
            <a:r>
              <a:rPr lang="sv-SE" dirty="0"/>
              <a:t>Ge nya möjligheter och förutsättningar att …</a:t>
            </a:r>
          </a:p>
          <a:p>
            <a:pPr>
              <a:lnSpc>
                <a:spcPct val="170000"/>
              </a:lnSpc>
            </a:pPr>
            <a:r>
              <a:rPr lang="sv-SE" dirty="0"/>
              <a:t>Erbjuda möjlighet att …</a:t>
            </a:r>
          </a:p>
          <a:p>
            <a:pPr>
              <a:lnSpc>
                <a:spcPct val="170000"/>
              </a:lnSpc>
            </a:pPr>
            <a:r>
              <a:rPr lang="sv-SE" dirty="0"/>
              <a:t>Ge ökade kunskaper om och förståelse för …</a:t>
            </a:r>
          </a:p>
          <a:p>
            <a:pPr>
              <a:lnSpc>
                <a:spcPct val="170000"/>
              </a:lnSpc>
            </a:pPr>
            <a:r>
              <a:rPr lang="sv-SE" dirty="0"/>
              <a:t>Ge kunskaper som bidrar till att öka förmågan till och känslan av …</a:t>
            </a:r>
          </a:p>
          <a:p>
            <a:pPr>
              <a:lnSpc>
                <a:spcPct val="170000"/>
              </a:lnSpc>
            </a:pPr>
            <a:r>
              <a:rPr lang="sv-SE" dirty="0"/>
              <a:t>Ge träning i och verktyg för att …</a:t>
            </a:r>
          </a:p>
          <a:p>
            <a:pPr>
              <a:lnSpc>
                <a:spcPct val="170000"/>
              </a:lnSpc>
            </a:pPr>
            <a:r>
              <a:rPr lang="sv-SE" dirty="0"/>
              <a:t>Skapa förutsättningar som möjliggör …</a:t>
            </a:r>
          </a:p>
          <a:p>
            <a:pPr>
              <a:lnSpc>
                <a:spcPct val="170000"/>
              </a:lnSpc>
            </a:pPr>
            <a:r>
              <a:rPr lang="sv-SE" dirty="0"/>
              <a:t>Ge ökad förståelse för …</a:t>
            </a:r>
          </a:p>
          <a:p>
            <a:pPr>
              <a:lnSpc>
                <a:spcPct val="170000"/>
              </a:lnSpc>
            </a:pPr>
            <a:r>
              <a:rPr lang="sv-SE" dirty="0"/>
              <a:t>Vara en miljö som präglas av trygghet, gemenskap och glädje men också av individuella utmaningar.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AA39D53-FF54-45A3-55BC-5C7054B03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8747" y="6249012"/>
            <a:ext cx="126682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0288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17E0976-9DB3-34E6-EDC3-3862B393D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 ta fram läranderesultat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7844B6A-C116-592D-8BF7-A2DD047DF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41619"/>
          </a:xfrm>
          <a:ln w="28575">
            <a:solidFill>
              <a:schemeClr val="accent1"/>
            </a:solidFill>
          </a:ln>
        </p:spPr>
        <p:txBody>
          <a:bodyPr>
            <a:normAutofit lnSpcReduction="10000"/>
          </a:bodyPr>
          <a:lstStyle/>
          <a:p>
            <a:r>
              <a:rPr lang="sv-SE" dirty="0"/>
              <a:t>Grundskolenivå </a:t>
            </a:r>
            <a:r>
              <a:rPr lang="sv-SE" dirty="0" err="1"/>
              <a:t>SeQF</a:t>
            </a:r>
            <a:r>
              <a:rPr lang="sv-SE" dirty="0"/>
              <a:t>-nivå 2</a:t>
            </a:r>
          </a:p>
          <a:p>
            <a:r>
              <a:rPr lang="sv-SE" dirty="0"/>
              <a:t>Gymnasienivå </a:t>
            </a:r>
            <a:r>
              <a:rPr lang="sv-SE" dirty="0" err="1"/>
              <a:t>SeQF</a:t>
            </a:r>
            <a:r>
              <a:rPr lang="sv-SE" dirty="0"/>
              <a:t>-nivån 4</a:t>
            </a:r>
          </a:p>
          <a:p>
            <a:endParaRPr lang="sv-SE" dirty="0"/>
          </a:p>
          <a:p>
            <a:r>
              <a:rPr lang="sv-SE" dirty="0"/>
              <a:t>Här blir det ännu tydligare med kopplingen till ämnena.</a:t>
            </a:r>
          </a:p>
          <a:p>
            <a:r>
              <a:rPr lang="sv-SE" dirty="0"/>
              <a:t>På </a:t>
            </a:r>
            <a:r>
              <a:rPr lang="sv-SE" dirty="0" err="1"/>
              <a:t>Fornby</a:t>
            </a:r>
            <a:r>
              <a:rPr lang="sv-SE" dirty="0"/>
              <a:t> har varje ämne en ämnesbeskrivning som tagits fram av lärarna i respektive ämne och som uppdateras inför varje läsårs början. </a:t>
            </a:r>
          </a:p>
          <a:p>
            <a:r>
              <a:rPr lang="sv-SE" dirty="0"/>
              <a:t>Läranderesultaten har blivit ett destillat av de viktigaste delarna i ämnesstudierna och folkbildningens centrala delar. </a:t>
            </a:r>
          </a:p>
          <a:p>
            <a:r>
              <a:rPr lang="sv-SE" dirty="0"/>
              <a:t>Här finns också en tydlig koppling till kraven i omdömeskriterierna.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027AC70-2ACA-40D3-CB02-571DD6D57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8079" y="365125"/>
            <a:ext cx="126682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5070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126EF03-AF67-2E63-2FA4-A7A3F8346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3180"/>
            <a:ext cx="10515600" cy="1325563"/>
          </a:xfrm>
        </p:spPr>
        <p:txBody>
          <a:bodyPr/>
          <a:lstStyle/>
          <a:p>
            <a:r>
              <a:rPr lang="sv-SE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 beskriva hur studierna på respektive nivå organiseras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3B777AC-B162-BB66-09EE-7BDAC4A86070}"/>
              </a:ext>
            </a:extLst>
          </p:cNvPr>
          <p:cNvSpPr>
            <a:spLocks noGrp="1"/>
          </p:cNvSpPr>
          <p:nvPr>
            <p:ph idx="1"/>
          </p:nvPr>
        </p:nvSpPr>
        <p:spPr>
          <a:ln w="28575">
            <a:solidFill>
              <a:schemeClr val="accent1"/>
            </a:solidFill>
          </a:ln>
        </p:spPr>
        <p:txBody>
          <a:bodyPr/>
          <a:lstStyle/>
          <a:p>
            <a:pPr marL="0" marR="64046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sv-SE" sz="2400" b="0" i="0" u="none" strike="noStrike" dirty="0">
                <a:solidFill>
                  <a:srgbClr val="666666"/>
                </a:solidFill>
                <a:effectLst/>
              </a:rPr>
              <a:t>På grundskolenivå (</a:t>
            </a:r>
            <a:r>
              <a:rPr lang="sv-SE" sz="2400" b="0" i="0" u="none" strike="noStrike" dirty="0" err="1">
                <a:effectLst/>
              </a:rPr>
              <a:t>SeQF</a:t>
            </a:r>
            <a:r>
              <a:rPr lang="sv-SE" sz="2400" b="0" i="0" u="none" strike="noStrike" dirty="0">
                <a:effectLst/>
              </a:rPr>
              <a:t>-nivå</a:t>
            </a:r>
            <a:r>
              <a:rPr lang="sv-SE" sz="2400" b="0" i="0" u="none" strike="noStrike" dirty="0">
                <a:solidFill>
                  <a:srgbClr val="666666"/>
                </a:solidFill>
                <a:effectLst/>
              </a:rPr>
              <a:t> 2)</a:t>
            </a:r>
            <a:endParaRPr lang="sv-SE" sz="2400" b="0" dirty="0">
              <a:effectLst/>
            </a:endParaRP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2000" b="0" i="0" u="none" strike="noStrike" dirty="0">
                <a:solidFill>
                  <a:srgbClr val="000000"/>
                </a:solidFill>
                <a:effectLst/>
              </a:rPr>
              <a:t>På </a:t>
            </a:r>
            <a:r>
              <a:rPr lang="sv-SE" sz="2000" b="0" i="0" u="none" strike="noStrike" dirty="0" err="1">
                <a:solidFill>
                  <a:srgbClr val="000000"/>
                </a:solidFill>
                <a:effectLst/>
              </a:rPr>
              <a:t>Fornby</a:t>
            </a:r>
            <a:r>
              <a:rPr lang="sv-SE" sz="2000" b="0" i="0" u="none" strike="noStrike" dirty="0">
                <a:solidFill>
                  <a:srgbClr val="000000"/>
                </a:solidFill>
                <a:effectLst/>
              </a:rPr>
              <a:t> folkhögskola finns ingen enskild grundskolekurs. På grundskolenivå intygas kunskaper i svenska/svenska som andraspråk, engelska, matematik och samhällskunskap motsvarande åk 9. Dessutom ingår i kursen historia, religion och en förberedande kurs för gymnasiestudier i naturkunskap. </a:t>
            </a:r>
            <a:br>
              <a:rPr lang="sv-SE" sz="2000" b="0" i="0" u="none" strike="noStrike" dirty="0">
                <a:solidFill>
                  <a:srgbClr val="000000"/>
                </a:solidFill>
                <a:effectLst/>
              </a:rPr>
            </a:br>
            <a:r>
              <a:rPr lang="sv-SE" sz="2000" b="0" i="0" u="none" strike="noStrike" dirty="0">
                <a:solidFill>
                  <a:srgbClr val="000000"/>
                </a:solidFill>
                <a:effectLst/>
              </a:rPr>
              <a:t>I alla inriktningar av allmän kurs finns möjligheten att studera enskilda ämnen på grundskolenivå.</a:t>
            </a:r>
            <a:endParaRPr lang="sv-SE" sz="2000" b="0" dirty="0">
              <a:effectLst/>
            </a:endParaRP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2000" b="0" i="0" u="none" strike="noStrike" dirty="0">
                <a:solidFill>
                  <a:srgbClr val="000000"/>
                </a:solidFill>
                <a:effectLst/>
              </a:rPr>
              <a:t>Efter avslutad kurs på grundskolenivå kommer den studerande att ha uppnått följande:</a:t>
            </a:r>
            <a:endParaRPr lang="sv-SE" sz="2000" b="0" dirty="0">
              <a:effectLst/>
            </a:endParaRP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br>
              <a:rPr lang="sv-SE" b="0" dirty="0">
                <a:effectLst/>
              </a:rPr>
            </a:br>
            <a:r>
              <a:rPr lang="sv-SE" sz="1800" b="1" i="0" u="none" strike="noStrike" dirty="0">
                <a:solidFill>
                  <a:srgbClr val="000000"/>
                </a:solidFill>
                <a:effectLst/>
              </a:rPr>
              <a:t>Några exempel på läranderesultat - Den studerande: </a:t>
            </a:r>
            <a:endParaRPr lang="sv-SE" b="0" dirty="0"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v-SE" sz="1800" b="0" i="0" u="none" strike="noStrike" dirty="0">
                <a:solidFill>
                  <a:srgbClr val="000000"/>
                </a:solidFill>
                <a:effectLst/>
              </a:rPr>
              <a:t>Uttrycker sig väl i både tal och skrift. 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v-SE" sz="1800" b="0" i="0" u="none" strike="noStrike" dirty="0">
                <a:solidFill>
                  <a:srgbClr val="000000"/>
                </a:solidFill>
                <a:effectLst/>
              </a:rPr>
              <a:t>Känner till grundläggande sammanhang i samhälle, kultur och natur. </a:t>
            </a:r>
          </a:p>
          <a:p>
            <a:pPr fontAlgn="base">
              <a:spcBef>
                <a:spcPts val="0"/>
              </a:spcBef>
            </a:pPr>
            <a:r>
              <a:rPr lang="sv-SE" sz="1800" dirty="0">
                <a:solidFill>
                  <a:srgbClr val="000000"/>
                </a:solidFill>
              </a:rPr>
              <a:t>Deltar och bidrar till gemenskapen och arbetet i grupper och vid gemensamma aktiviteter.</a:t>
            </a:r>
          </a:p>
          <a:p>
            <a:pPr marL="0" indent="0" fontAlgn="base">
              <a:spcBef>
                <a:spcPts val="0"/>
              </a:spcBef>
              <a:buNone/>
            </a:pPr>
            <a:endParaRPr lang="sv-SE" sz="1800" dirty="0">
              <a:solidFill>
                <a:srgbClr val="000000"/>
              </a:solidFill>
            </a:endParaRPr>
          </a:p>
          <a:p>
            <a:pPr fontAlgn="base">
              <a:spcBef>
                <a:spcPts val="0"/>
              </a:spcBef>
            </a:pPr>
            <a:endParaRPr lang="sv-SE" sz="1800" dirty="0">
              <a:solidFill>
                <a:srgbClr val="000000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C671A52-F780-E573-816B-334470D29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8688" y="6176963"/>
            <a:ext cx="126682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77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lips 4">
            <a:extLst>
              <a:ext uri="{FF2B5EF4-FFF2-40B4-BE49-F238E27FC236}">
                <a16:creationId xmlns:a16="http://schemas.microsoft.com/office/drawing/2014/main" id="{75DF1B9D-5AF5-B990-9DBA-1C56718731DF}"/>
              </a:ext>
            </a:extLst>
          </p:cNvPr>
          <p:cNvSpPr/>
          <p:nvPr/>
        </p:nvSpPr>
        <p:spPr>
          <a:xfrm>
            <a:off x="1" y="2558642"/>
            <a:ext cx="6392410" cy="42112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601C2D6F-E341-7F6D-6B38-E317A2F57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680" y="365125"/>
            <a:ext cx="10196120" cy="1325563"/>
          </a:xfrm>
        </p:spPr>
        <p:txBody>
          <a:bodyPr/>
          <a:lstStyle/>
          <a:p>
            <a:r>
              <a:rPr lang="sv-S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Uppföljning	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C553BDF-1E56-BB35-2FA7-7D340E4E4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7680" y="1690688"/>
            <a:ext cx="10196119" cy="44862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v-SE" dirty="0"/>
              <a:t>Ett systematiskt arbete kring allmän kurs som är på god väg </a:t>
            </a:r>
            <a:br>
              <a:rPr lang="sv-SE" dirty="0"/>
            </a:br>
            <a:r>
              <a:rPr lang="sv-SE" dirty="0"/>
              <a:t>men inte ända framme.</a:t>
            </a:r>
            <a:br>
              <a:rPr lang="sv-SE" dirty="0"/>
            </a:br>
            <a:endParaRPr lang="sv-SE" dirty="0"/>
          </a:p>
          <a:p>
            <a:pPr marL="0" indent="0">
              <a:buNone/>
            </a:pPr>
            <a:endParaRPr lang="sv-SE" dirty="0"/>
          </a:p>
          <a:p>
            <a:pPr>
              <a:buFont typeface="Wingdings" panose="05000000000000000000" pitchFamily="2" charset="2"/>
              <a:buChar char="ü"/>
            </a:pPr>
            <a:r>
              <a:rPr lang="sv-SE" sz="2400" dirty="0" err="1">
                <a:solidFill>
                  <a:schemeClr val="bg1"/>
                </a:solidFill>
              </a:rPr>
              <a:t>SeQF</a:t>
            </a:r>
            <a:r>
              <a:rPr lang="sv-SE" sz="2400" dirty="0">
                <a:solidFill>
                  <a:schemeClr val="bg1"/>
                </a:solidFill>
              </a:rPr>
              <a:t>-mål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v-SE" sz="2400" dirty="0">
                <a:solidFill>
                  <a:schemeClr val="bg1"/>
                </a:solidFill>
              </a:rPr>
              <a:t>Kursbeskrivningar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v-SE" sz="2400" dirty="0">
                <a:solidFill>
                  <a:schemeClr val="bg1"/>
                </a:solidFill>
              </a:rPr>
              <a:t>Ämnesbeskrivningar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v-SE" sz="2400" dirty="0">
                <a:solidFill>
                  <a:schemeClr val="bg1"/>
                </a:solidFill>
              </a:rPr>
              <a:t>Utvecklingssamtal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v-SE" sz="2400" dirty="0">
                <a:solidFill>
                  <a:schemeClr val="bg1"/>
                </a:solidFill>
              </a:rPr>
              <a:t>Deltagarenkäter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v-SE" sz="2400" dirty="0">
                <a:solidFill>
                  <a:schemeClr val="bg1"/>
                </a:solidFill>
              </a:rPr>
              <a:t>Kurs- och ämnesutvärderingar</a:t>
            </a:r>
          </a:p>
          <a:p>
            <a:endParaRPr lang="sv-SE" dirty="0"/>
          </a:p>
          <a:p>
            <a:endParaRPr lang="sv-SE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A750976-448D-49C6-52E2-8CB249110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7411" y="365125"/>
            <a:ext cx="126682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 5">
            <a:extLst>
              <a:ext uri="{FF2B5EF4-FFF2-40B4-BE49-F238E27FC236}">
                <a16:creationId xmlns:a16="http://schemas.microsoft.com/office/drawing/2014/main" id="{04C30EE5-CFA2-AE9E-C97D-B753BF77693E}"/>
              </a:ext>
            </a:extLst>
          </p:cNvPr>
          <p:cNvSpPr/>
          <p:nvPr/>
        </p:nvSpPr>
        <p:spPr>
          <a:xfrm>
            <a:off x="7726261" y="2357306"/>
            <a:ext cx="3749878" cy="187913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CAB822EB-047F-08B2-6AD6-0BACE1A70A9C}"/>
              </a:ext>
            </a:extLst>
          </p:cNvPr>
          <p:cNvSpPr txBox="1"/>
          <p:nvPr/>
        </p:nvSpPr>
        <p:spPr>
          <a:xfrm>
            <a:off x="8074403" y="2505670"/>
            <a:ext cx="311581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sv-SE" sz="2000" dirty="0"/>
              <a:t>Allmänkursmöten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sv-SE" sz="2000" dirty="0"/>
              <a:t>Studerandekonferenser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sv-SE" sz="2000" dirty="0"/>
              <a:t>Omdömeskollegium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sv-SE" sz="2000" dirty="0"/>
              <a:t>Utvärderingsdagar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sv-SE" sz="2000" dirty="0"/>
              <a:t>Planeringsdagar</a:t>
            </a:r>
          </a:p>
          <a:p>
            <a:pPr algn="ctr"/>
            <a:endParaRPr lang="sv-SE" dirty="0"/>
          </a:p>
        </p:txBody>
      </p:sp>
      <p:sp>
        <p:nvSpPr>
          <p:cNvPr id="21" name="Pil: nedåtböjd 20">
            <a:extLst>
              <a:ext uri="{FF2B5EF4-FFF2-40B4-BE49-F238E27FC236}">
                <a16:creationId xmlns:a16="http://schemas.microsoft.com/office/drawing/2014/main" id="{0B7DB5E7-11FB-772F-B6E3-000DD89D1DE7}"/>
              </a:ext>
            </a:extLst>
          </p:cNvPr>
          <p:cNvSpPr/>
          <p:nvPr/>
        </p:nvSpPr>
        <p:spPr>
          <a:xfrm>
            <a:off x="4721471" y="2092508"/>
            <a:ext cx="3633963" cy="1161735"/>
          </a:xfrm>
          <a:prstGeom prst="curvedDownArrow">
            <a:avLst>
              <a:gd name="adj1" fmla="val 21266"/>
              <a:gd name="adj2" fmla="val 63901"/>
              <a:gd name="adj3" fmla="val 29322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22" name="Pil: nedåtböjd 21">
            <a:extLst>
              <a:ext uri="{FF2B5EF4-FFF2-40B4-BE49-F238E27FC236}">
                <a16:creationId xmlns:a16="http://schemas.microsoft.com/office/drawing/2014/main" id="{07F29F11-EF24-799A-A43B-F757AE0C9D2D}"/>
              </a:ext>
            </a:extLst>
          </p:cNvPr>
          <p:cNvSpPr/>
          <p:nvPr/>
        </p:nvSpPr>
        <p:spPr>
          <a:xfrm rot="10308032">
            <a:off x="5747873" y="4261834"/>
            <a:ext cx="3319212" cy="1543850"/>
          </a:xfrm>
          <a:prstGeom prst="curvedDown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57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uiExpand="1" build="p"/>
      <p:bldP spid="6" grpId="0" animBg="1"/>
      <p:bldP spid="7" grpId="0"/>
      <p:bldP spid="21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10BD540-70E3-A62E-3C8B-7BE5F2C72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992182"/>
          </a:xfrm>
        </p:spPr>
        <p:txBody>
          <a:bodyPr/>
          <a:lstStyle/>
          <a:p>
            <a:r>
              <a:rPr lang="sv-S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Vad har vi vunnit?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D4C1442-79DE-01E1-8551-11E94FB2F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92702"/>
            <a:ext cx="10515600" cy="4184261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50000"/>
              </a:lnSpc>
            </a:pPr>
            <a:r>
              <a:rPr lang="sv-SE" dirty="0"/>
              <a:t>Att sätta gemensamma ord på vad vi gör och vad vi vill göra.</a:t>
            </a:r>
          </a:p>
          <a:p>
            <a:pPr>
              <a:lnSpc>
                <a:spcPct val="150000"/>
              </a:lnSpc>
            </a:pPr>
            <a:r>
              <a:rPr lang="sv-SE" dirty="0"/>
              <a:t>Att tvingas titta på helheten tillsammans.</a:t>
            </a:r>
          </a:p>
          <a:p>
            <a:pPr>
              <a:lnSpc>
                <a:spcPct val="150000"/>
              </a:lnSpc>
            </a:pPr>
            <a:r>
              <a:rPr lang="sv-SE" dirty="0"/>
              <a:t>Värdefulla diskussioner kring mål och mening. </a:t>
            </a:r>
          </a:p>
          <a:p>
            <a:pPr>
              <a:lnSpc>
                <a:spcPct val="150000"/>
              </a:lnSpc>
            </a:pPr>
            <a:r>
              <a:rPr lang="sv-SE" dirty="0"/>
              <a:t>Något gemensamt i kollegiet att luta sig mot och </a:t>
            </a:r>
            <a:br>
              <a:rPr lang="sv-SE" dirty="0"/>
            </a:br>
            <a:r>
              <a:rPr lang="sv-SE" dirty="0"/>
              <a:t>att kunna gå tillbaka till.</a:t>
            </a:r>
          </a:p>
          <a:p>
            <a:pPr>
              <a:lnSpc>
                <a:spcPct val="150000"/>
              </a:lnSpc>
            </a:pPr>
            <a:r>
              <a:rPr lang="sv-SE" dirty="0"/>
              <a:t>Något gemensamt, ej ämnesspecifikt, att kommunicera till deltagarna.</a:t>
            </a:r>
          </a:p>
          <a:p>
            <a:pPr>
              <a:lnSpc>
                <a:spcPct val="150000"/>
              </a:lnSpc>
            </a:pPr>
            <a:r>
              <a:rPr lang="sv-SE" dirty="0"/>
              <a:t>Det blir tydligare vad allmän kurs på </a:t>
            </a:r>
            <a:r>
              <a:rPr lang="sv-SE" dirty="0" err="1"/>
              <a:t>Fornby</a:t>
            </a:r>
            <a:r>
              <a:rPr lang="sv-SE" dirty="0"/>
              <a:t> innebär. Vilken vår särart är. </a:t>
            </a:r>
          </a:p>
          <a:p>
            <a:pPr>
              <a:lnSpc>
                <a:spcPct val="150000"/>
              </a:lnSpc>
            </a:pPr>
            <a:r>
              <a:rPr lang="sv-SE" dirty="0"/>
              <a:t>Vilket även kan </a:t>
            </a:r>
            <a:r>
              <a:rPr lang="sv-SE"/>
              <a:t>vara användbart </a:t>
            </a:r>
            <a:r>
              <a:rPr lang="sv-SE" dirty="0"/>
              <a:t>ur marknadsföringssynpunkt.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1F043C7-12DC-B4CE-2091-539E96289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6975" y="466725"/>
            <a:ext cx="126682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1882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extLst>
              <a:ext uri="{FF2B5EF4-FFF2-40B4-BE49-F238E27FC236}">
                <a16:creationId xmlns:a16="http://schemas.microsoft.com/office/drawing/2014/main" id="{32F5B51D-0675-411B-9434-22E9EE636E73}"/>
              </a:ext>
            </a:extLst>
          </p:cNvPr>
          <p:cNvSpPr txBox="1"/>
          <p:nvPr/>
        </p:nvSpPr>
        <p:spPr>
          <a:xfrm>
            <a:off x="2114145" y="1731523"/>
            <a:ext cx="8180961" cy="369331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sv-SE" sz="3600" dirty="0">
                <a:latin typeface="+mj-lt"/>
                <a:cs typeface="Calibri Light"/>
              </a:rPr>
              <a:t>Samtal #1</a:t>
            </a:r>
            <a:endParaRPr lang="sv-SE" sz="3600" dirty="0">
              <a:latin typeface="+mj-lt"/>
            </a:endParaRPr>
          </a:p>
          <a:p>
            <a:endParaRPr lang="sv-SE" sz="3600" dirty="0">
              <a:latin typeface="+mj-lt"/>
            </a:endParaRPr>
          </a:p>
          <a:p>
            <a:pPr algn="l" rtl="0" fontAlgn="base"/>
            <a:r>
              <a:rPr lang="sv-SE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Hur pratar ni på era skolor om det gemensamma inom Allmän kurs, utan att vara ämnesspecifikt?   Hur beskriver ni er Allmänna kurs som en helhet?</a:t>
            </a:r>
          </a:p>
          <a:p>
            <a:pPr algn="l" rtl="0" fontAlgn="base"/>
            <a:endParaRPr lang="sv-SE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 rtl="0" fontAlgn="base"/>
            <a:r>
              <a:rPr lang="sv-SE" sz="2400" dirty="0">
                <a:solidFill>
                  <a:srgbClr val="000000"/>
                </a:solidFill>
                <a:latin typeface="Calibri" panose="020F0502020204030204" pitchFamily="34" charset="0"/>
              </a:rPr>
              <a:t>Hur har ni tagit fram mål och läranderesultat tillsammans? Vilka är med, hur ser forumet ut, hur ofta har ni dem?</a:t>
            </a:r>
          </a:p>
          <a:p>
            <a:pPr algn="l" rtl="0" fontAlgn="base"/>
            <a:endParaRPr lang="sv-SE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BA18D1EE-1F96-45BD-8899-0A8FF11AEE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339" y="6012181"/>
            <a:ext cx="5415321" cy="36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4316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43356925-5D1F-48CA-BB44-EA6B85149BEE}"/>
              </a:ext>
            </a:extLst>
          </p:cNvPr>
          <p:cNvSpPr/>
          <p:nvPr/>
        </p:nvSpPr>
        <p:spPr>
          <a:xfrm>
            <a:off x="0" y="1517515"/>
            <a:ext cx="12192000" cy="2091447"/>
          </a:xfrm>
          <a:prstGeom prst="rect">
            <a:avLst/>
          </a:prstGeom>
          <a:solidFill>
            <a:srgbClr val="396E8A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D6FF58AB-A045-4867-87E0-73D15A3B87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74763"/>
            <a:ext cx="9144000" cy="1808905"/>
          </a:xfrm>
        </p:spPr>
        <p:txBody>
          <a:bodyPr>
            <a:normAutofit/>
          </a:bodyPr>
          <a:lstStyle/>
          <a:p>
            <a:r>
              <a:rPr lang="sv-SE" dirty="0">
                <a:solidFill>
                  <a:schemeClr val="bg1"/>
                </a:solidFill>
              </a:rPr>
              <a:t>Välkommen tillbaka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F7956DB6-1A5F-49F3-9495-2778B350F1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339" y="6012181"/>
            <a:ext cx="5415321" cy="36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0857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>
            <a:extLst>
              <a:ext uri="{FF2B5EF4-FFF2-40B4-BE49-F238E27FC236}">
                <a16:creationId xmlns:a16="http://schemas.microsoft.com/office/drawing/2014/main" id="{D1D57811-0BC6-4048-90DB-ECDEBC7B1D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4825" y="1245493"/>
            <a:ext cx="8642350" cy="2160000"/>
          </a:xfrm>
        </p:spPr>
        <p:txBody>
          <a:bodyPr/>
          <a:lstStyle/>
          <a:p>
            <a:r>
              <a:rPr lang="sv-SE" dirty="0"/>
              <a:t>Att organisera för kvalitetssäkrad verksamhet med Allmän kurs och </a:t>
            </a:r>
            <a:r>
              <a:rPr lang="sv-SE" dirty="0" err="1"/>
              <a:t>SeQF</a:t>
            </a:r>
            <a:br>
              <a:rPr lang="sv-SE" dirty="0"/>
            </a:br>
            <a:r>
              <a:rPr lang="sv-SE" sz="2400" i="1" dirty="0"/>
              <a:t>Exempel från vår folkhögskola</a:t>
            </a:r>
            <a:br>
              <a:rPr lang="sv-SE" dirty="0"/>
            </a:br>
            <a:br>
              <a:rPr lang="sv-SE" dirty="0"/>
            </a:br>
            <a:r>
              <a:rPr lang="sv-SE" sz="2000" dirty="0"/>
              <a:t>Åsa Lundsgård </a:t>
            </a:r>
            <a:r>
              <a:rPr lang="sv-SE" sz="2000" dirty="0" err="1"/>
              <a:t>Spängs</a:t>
            </a:r>
            <a:br>
              <a:rPr lang="sv-SE" sz="2000" dirty="0"/>
            </a:br>
            <a:r>
              <a:rPr lang="sv-SE" sz="2000" dirty="0"/>
              <a:t>Elisabeth Grimberg</a:t>
            </a:r>
            <a:br>
              <a:rPr lang="sv-SE" sz="2000" dirty="0"/>
            </a:br>
            <a:r>
              <a:rPr lang="sv-SE" sz="2000" dirty="0"/>
              <a:t>Arbetsgruppen </a:t>
            </a:r>
            <a:r>
              <a:rPr lang="sv-SE" sz="2000" dirty="0" err="1"/>
              <a:t>SeQF</a:t>
            </a:r>
            <a:r>
              <a:rPr lang="sv-SE" sz="2000" dirty="0"/>
              <a:t> Katrinebergs Folkhögskola</a:t>
            </a:r>
          </a:p>
        </p:txBody>
      </p:sp>
      <p:sp>
        <p:nvSpPr>
          <p:cNvPr id="8" name="Underrubrik 7">
            <a:extLst>
              <a:ext uri="{FF2B5EF4-FFF2-40B4-BE49-F238E27FC236}">
                <a16:creationId xmlns:a16="http://schemas.microsoft.com/office/drawing/2014/main" id="{169642F7-39C0-4DA8-B782-418EA80A24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 err="1"/>
              <a:t>Webbinarium</a:t>
            </a:r>
            <a:r>
              <a:rPr lang="sv-SE" dirty="0"/>
              <a:t> 11 maj 2022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4294967295"/>
          </p:nvPr>
        </p:nvSpPr>
        <p:spPr>
          <a:xfrm>
            <a:off x="0" y="6356350"/>
            <a:ext cx="1800225" cy="32385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Region Halland  │</a:t>
            </a:r>
            <a:endParaRPr kumimoji="0" lang="sv-SE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4114800" cy="32385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Katrinebergs folkhögskola</a:t>
            </a:r>
            <a:endParaRPr kumimoji="0" lang="sv-SE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294967295"/>
          </p:nvPr>
        </p:nvSpPr>
        <p:spPr>
          <a:xfrm>
            <a:off x="8077200" y="6356350"/>
            <a:ext cx="4114800" cy="32385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645303-2AAE-45D1-913A-B06AE6474513}" type="slidenum">
              <a:rPr kumimoji="0" lang="sv-SE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sv-SE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63864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tshållare för innehåll 6" descr="En bild som visar gräs, träd, utomhus, grön&#10;&#10;Automatiskt genererad beskrivning">
            <a:extLst>
              <a:ext uri="{FF2B5EF4-FFF2-40B4-BE49-F238E27FC236}">
                <a16:creationId xmlns:a16="http://schemas.microsoft.com/office/drawing/2014/main" id="{B75C25C0-E87A-F3B8-5448-103A6965C6E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tretch/>
        </p:blipFill>
        <p:spPr>
          <a:xfrm>
            <a:off x="120650" y="100870"/>
            <a:ext cx="11950700" cy="6154610"/>
          </a:xfrm>
          <a:prstGeom prst="rect">
            <a:avLst/>
          </a:prstGeom>
          <a:noFill/>
        </p:spPr>
      </p:pic>
      <p:sp>
        <p:nvSpPr>
          <p:cNvPr id="4" name="Platshållare för datum 3" hidden="1">
            <a:extLst>
              <a:ext uri="{FF2B5EF4-FFF2-40B4-BE49-F238E27FC236}">
                <a16:creationId xmlns:a16="http://schemas.microsoft.com/office/drawing/2014/main" id="{FCD75401-B3A8-ADF6-553F-EA4E121DB3D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Region Halland  │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37DE9CB-49E8-97E6-8C14-571A66A02A0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Katrinebergs folkhögskola</a:t>
            </a:r>
          </a:p>
        </p:txBody>
      </p:sp>
      <p:sp>
        <p:nvSpPr>
          <p:cNvPr id="6" name="Platshållare för bildnummer 5" hidden="1">
            <a:extLst>
              <a:ext uri="{FF2B5EF4-FFF2-40B4-BE49-F238E27FC236}">
                <a16:creationId xmlns:a16="http://schemas.microsoft.com/office/drawing/2014/main" id="{9396781C-8876-C6FC-A00E-9EAE4E7F235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8645303-2AAE-45D1-913A-B06AE6474513}" type="slidenum">
              <a:rPr kumimoji="0" lang="sv-SE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sv-SE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73373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ubrik 14">
            <a:extLst>
              <a:ext uri="{FF2B5EF4-FFF2-40B4-BE49-F238E27FC236}">
                <a16:creationId xmlns:a16="http://schemas.microsoft.com/office/drawing/2014/main" id="{35900AB8-2CE2-475E-AAC2-906016719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 </a:t>
            </a:r>
            <a:r>
              <a:rPr lang="en-US" dirty="0" err="1"/>
              <a:t>SeQF</a:t>
            </a:r>
            <a:r>
              <a:rPr lang="en-US" dirty="0"/>
              <a:t> – </a:t>
            </a:r>
            <a:r>
              <a:rPr lang="en-US" dirty="0" err="1"/>
              <a:t>Katrinebergs</a:t>
            </a:r>
            <a:r>
              <a:rPr lang="en-US" dirty="0"/>
              <a:t> </a:t>
            </a:r>
            <a:r>
              <a:rPr lang="en-US" dirty="0" err="1"/>
              <a:t>Folkhögskola</a:t>
            </a:r>
            <a:endParaRPr lang="en-US" dirty="0"/>
          </a:p>
        </p:txBody>
      </p:sp>
      <p:sp>
        <p:nvSpPr>
          <p:cNvPr id="16" name="Platshållare för innehåll 15">
            <a:extLst>
              <a:ext uri="{FF2B5EF4-FFF2-40B4-BE49-F238E27FC236}">
                <a16:creationId xmlns:a16="http://schemas.microsoft.com/office/drawing/2014/main" id="{0F2396E4-CE3D-4E64-9288-EFD01834030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err="1"/>
              <a:t>Augusti</a:t>
            </a:r>
            <a:r>
              <a:rPr lang="en-US" dirty="0"/>
              <a:t> 2017 – </a:t>
            </a:r>
            <a:r>
              <a:rPr lang="en-US" dirty="0" err="1"/>
              <a:t>Introduktion</a:t>
            </a:r>
            <a:r>
              <a:rPr lang="en-US" dirty="0"/>
              <a:t> om </a:t>
            </a:r>
            <a:r>
              <a:rPr lang="en-US" dirty="0" err="1"/>
              <a:t>SeQF</a:t>
            </a:r>
            <a:r>
              <a:rPr lang="en-US" dirty="0"/>
              <a:t> </a:t>
            </a:r>
            <a:r>
              <a:rPr lang="en-US" dirty="0" err="1"/>
              <a:t>och</a:t>
            </a:r>
            <a:r>
              <a:rPr lang="en-US" dirty="0"/>
              <a:t> </a:t>
            </a:r>
            <a:r>
              <a:rPr lang="en-US" dirty="0" err="1"/>
              <a:t>vilka</a:t>
            </a:r>
            <a:r>
              <a:rPr lang="en-US" dirty="0"/>
              <a:t> </a:t>
            </a:r>
            <a:r>
              <a:rPr lang="en-US" dirty="0" err="1"/>
              <a:t>förutsättningar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gäller</a:t>
            </a:r>
            <a:r>
              <a:rPr lang="en-US" dirty="0"/>
              <a:t>.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arbetsgrupp</a:t>
            </a:r>
            <a:r>
              <a:rPr lang="en-US" dirty="0"/>
              <a:t> med </a:t>
            </a:r>
            <a:r>
              <a:rPr lang="en-US" dirty="0" err="1"/>
              <a:t>fyra</a:t>
            </a:r>
            <a:r>
              <a:rPr lang="en-US" dirty="0"/>
              <a:t> </a:t>
            </a:r>
            <a:r>
              <a:rPr lang="en-US" dirty="0" err="1"/>
              <a:t>personer</a:t>
            </a:r>
            <a:r>
              <a:rPr lang="en-US" dirty="0"/>
              <a:t> </a:t>
            </a:r>
            <a:r>
              <a:rPr lang="en-US" dirty="0" err="1"/>
              <a:t>tillsattes</a:t>
            </a:r>
            <a:r>
              <a:rPr lang="en-US" dirty="0"/>
              <a:t> under </a:t>
            </a:r>
            <a:r>
              <a:rPr lang="en-US" dirty="0" err="1"/>
              <a:t>ledning</a:t>
            </a:r>
            <a:r>
              <a:rPr lang="en-US" dirty="0"/>
              <a:t> av </a:t>
            </a:r>
            <a:r>
              <a:rPr lang="en-US" dirty="0" err="1"/>
              <a:t>skolans</a:t>
            </a:r>
            <a:r>
              <a:rPr lang="en-US" dirty="0"/>
              <a:t> </a:t>
            </a:r>
            <a:r>
              <a:rPr lang="en-US" dirty="0" err="1"/>
              <a:t>kvalitéts</a:t>
            </a:r>
            <a:r>
              <a:rPr lang="en-US" dirty="0"/>
              <a:t>- </a:t>
            </a:r>
            <a:r>
              <a:rPr lang="en-US" dirty="0" err="1"/>
              <a:t>och</a:t>
            </a:r>
            <a:r>
              <a:rPr lang="en-US" dirty="0"/>
              <a:t> </a:t>
            </a:r>
            <a:r>
              <a:rPr lang="en-US" dirty="0" err="1"/>
              <a:t>utvecklingsledare</a:t>
            </a:r>
            <a:r>
              <a:rPr lang="en-US" dirty="0"/>
              <a:t>.</a:t>
            </a:r>
            <a:br>
              <a:rPr lang="en-US" dirty="0"/>
            </a:br>
            <a:endParaRPr lang="en-US" dirty="0"/>
          </a:p>
          <a:p>
            <a:r>
              <a:rPr lang="en-US" dirty="0"/>
              <a:t>För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hitta</a:t>
            </a:r>
            <a:r>
              <a:rPr lang="en-US" dirty="0"/>
              <a:t> </a:t>
            </a:r>
            <a:r>
              <a:rPr lang="en-US" dirty="0" err="1"/>
              <a:t>utgångspunkter</a:t>
            </a:r>
            <a:r>
              <a:rPr lang="en-US" dirty="0"/>
              <a:t> för de </a:t>
            </a:r>
            <a:r>
              <a:rPr lang="en-US" b="1" i="1" dirty="0" err="1"/>
              <a:t>läranderesultat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skulle</a:t>
            </a:r>
            <a:r>
              <a:rPr lang="en-US" dirty="0"/>
              <a:t> </a:t>
            </a:r>
            <a:r>
              <a:rPr lang="en-US" dirty="0" err="1"/>
              <a:t>anges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skolans</a:t>
            </a:r>
            <a:r>
              <a:rPr lang="en-US" dirty="0"/>
              <a:t> </a:t>
            </a:r>
            <a:r>
              <a:rPr lang="en-US" dirty="0" err="1"/>
              <a:t>SeQF-rutin</a:t>
            </a:r>
            <a:r>
              <a:rPr lang="en-US" dirty="0"/>
              <a:t> </a:t>
            </a:r>
            <a:r>
              <a:rPr lang="en-US" dirty="0" err="1"/>
              <a:t>påbörjades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i="1" dirty="0" err="1"/>
              <a:t>inventering</a:t>
            </a:r>
            <a:r>
              <a:rPr lang="en-US" dirty="0"/>
              <a:t> </a:t>
            </a:r>
            <a:r>
              <a:rPr lang="en-US" dirty="0" err="1"/>
              <a:t>utifrån</a:t>
            </a:r>
            <a:r>
              <a:rPr lang="en-US" dirty="0"/>
              <a:t> </a:t>
            </a:r>
            <a:r>
              <a:rPr lang="en-US" dirty="0" err="1"/>
              <a:t>flera</a:t>
            </a:r>
            <a:r>
              <a:rPr lang="en-US" dirty="0"/>
              <a:t> </a:t>
            </a:r>
            <a:r>
              <a:rPr lang="en-US" dirty="0" err="1"/>
              <a:t>källor</a:t>
            </a:r>
            <a:r>
              <a:rPr lang="en-US" dirty="0"/>
              <a:t> </a:t>
            </a:r>
            <a:r>
              <a:rPr lang="en-US" dirty="0" err="1"/>
              <a:t>och</a:t>
            </a:r>
            <a:r>
              <a:rPr lang="en-US" dirty="0"/>
              <a:t> </a:t>
            </a:r>
            <a:r>
              <a:rPr lang="en-US" dirty="0" err="1"/>
              <a:t>dokument</a:t>
            </a:r>
            <a:r>
              <a:rPr lang="en-US" dirty="0"/>
              <a:t>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/>
              <a:t>FBR’s </a:t>
            </a:r>
            <a:r>
              <a:rPr lang="en-US" sz="1600" dirty="0" err="1"/>
              <a:t>anvisningar</a:t>
            </a:r>
            <a:endParaRPr lang="en-US" sz="16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 err="1"/>
              <a:t>MYh</a:t>
            </a:r>
            <a:r>
              <a:rPr lang="en-US" sz="1600" dirty="0"/>
              <a:t> </a:t>
            </a:r>
            <a:r>
              <a:rPr lang="en-US" sz="1600" dirty="0" err="1"/>
              <a:t>och</a:t>
            </a:r>
            <a:r>
              <a:rPr lang="en-US" sz="1600" dirty="0"/>
              <a:t> </a:t>
            </a:r>
            <a:r>
              <a:rPr lang="en-US" sz="1600" dirty="0" err="1"/>
              <a:t>dess</a:t>
            </a:r>
            <a:r>
              <a:rPr lang="en-US" sz="1600" dirty="0"/>
              <a:t> </a:t>
            </a:r>
            <a:r>
              <a:rPr lang="en-US" sz="1600" dirty="0" err="1"/>
              <a:t>förvaltning</a:t>
            </a:r>
            <a:r>
              <a:rPr lang="en-US" sz="1600" dirty="0"/>
              <a:t> av </a:t>
            </a:r>
            <a:r>
              <a:rPr lang="en-US" sz="1600" dirty="0" err="1"/>
              <a:t>SeQF</a:t>
            </a:r>
            <a:r>
              <a:rPr lang="en-US" sz="1600" dirty="0"/>
              <a:t> (</a:t>
            </a:r>
            <a:r>
              <a:rPr lang="en-US" sz="1600" dirty="0" err="1"/>
              <a:t>inte</a:t>
            </a:r>
            <a:r>
              <a:rPr lang="en-US" sz="1600" dirty="0"/>
              <a:t> </a:t>
            </a:r>
            <a:r>
              <a:rPr lang="en-US" sz="1600" dirty="0" err="1"/>
              <a:t>minst</a:t>
            </a:r>
            <a:r>
              <a:rPr lang="en-US" sz="1600" dirty="0"/>
              <a:t> </a:t>
            </a:r>
            <a:r>
              <a:rPr lang="en-US" sz="1600" i="1" dirty="0" err="1"/>
              <a:t>deskriptorerna</a:t>
            </a:r>
            <a:r>
              <a:rPr lang="en-US" sz="1600" dirty="0"/>
              <a:t> för </a:t>
            </a:r>
            <a:r>
              <a:rPr lang="en-US" sz="1600" dirty="0" err="1"/>
              <a:t>nivå</a:t>
            </a:r>
            <a:r>
              <a:rPr lang="en-US" sz="1600" dirty="0"/>
              <a:t> 4)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/>
              <a:t>Region </a:t>
            </a:r>
            <a:r>
              <a:rPr lang="en-US" sz="1600" dirty="0" err="1"/>
              <a:t>Hallands</a:t>
            </a:r>
            <a:r>
              <a:rPr lang="en-US" sz="1600" dirty="0"/>
              <a:t> </a:t>
            </a:r>
            <a:r>
              <a:rPr lang="en-US" sz="1600" dirty="0" err="1"/>
              <a:t>mål</a:t>
            </a:r>
            <a:r>
              <a:rPr lang="en-US" sz="1600" dirty="0"/>
              <a:t> (</a:t>
            </a:r>
            <a:r>
              <a:rPr lang="en-US" sz="1600" dirty="0" err="1"/>
              <a:t>vår</a:t>
            </a:r>
            <a:r>
              <a:rPr lang="en-US" sz="1600" dirty="0"/>
              <a:t> </a:t>
            </a:r>
            <a:r>
              <a:rPr lang="en-US" sz="1600" dirty="0" err="1"/>
              <a:t>huvudman</a:t>
            </a:r>
            <a:r>
              <a:rPr lang="en-US" sz="1600" dirty="0"/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 err="1"/>
              <a:t>Våra</a:t>
            </a:r>
            <a:r>
              <a:rPr lang="en-US" sz="1600" dirty="0"/>
              <a:t> </a:t>
            </a:r>
            <a:r>
              <a:rPr lang="en-US" sz="1600" dirty="0" err="1"/>
              <a:t>lokala</a:t>
            </a:r>
            <a:r>
              <a:rPr lang="en-US" sz="1600" dirty="0"/>
              <a:t> </a:t>
            </a:r>
            <a:r>
              <a:rPr lang="en-US" sz="1600" dirty="0" err="1"/>
              <a:t>kursmål</a:t>
            </a:r>
            <a:r>
              <a:rPr lang="en-US" sz="1600" dirty="0"/>
              <a:t> </a:t>
            </a:r>
            <a:r>
              <a:rPr lang="en-US" sz="1600" dirty="0" err="1"/>
              <a:t>och</a:t>
            </a:r>
            <a:r>
              <a:rPr lang="en-US" sz="1600" dirty="0"/>
              <a:t> </a:t>
            </a:r>
            <a:r>
              <a:rPr lang="en-US" sz="1600" dirty="0" err="1"/>
              <a:t>kursbeskrivningar</a:t>
            </a:r>
            <a:r>
              <a:rPr lang="en-US" sz="1600" dirty="0"/>
              <a:t> för </a:t>
            </a:r>
            <a:r>
              <a:rPr lang="en-US" sz="1600" dirty="0" err="1"/>
              <a:t>Allmän</a:t>
            </a:r>
            <a:r>
              <a:rPr lang="en-US" sz="1600" dirty="0"/>
              <a:t> </a:t>
            </a:r>
            <a:r>
              <a:rPr lang="en-US" sz="1600" dirty="0" err="1"/>
              <a:t>kurs</a:t>
            </a:r>
            <a:r>
              <a:rPr lang="en-US" sz="1600" dirty="0"/>
              <a:t> </a:t>
            </a:r>
            <a:r>
              <a:rPr lang="en-US" sz="1600" dirty="0" err="1"/>
              <a:t>på</a:t>
            </a:r>
            <a:r>
              <a:rPr lang="en-US" sz="1600" dirty="0"/>
              <a:t> </a:t>
            </a:r>
            <a:r>
              <a:rPr lang="en-US" sz="1600" dirty="0" err="1"/>
              <a:t>Katrinebergs</a:t>
            </a:r>
            <a:r>
              <a:rPr lang="en-US" sz="1600" dirty="0"/>
              <a:t> </a:t>
            </a:r>
            <a:r>
              <a:rPr lang="en-US" sz="1600" dirty="0" err="1"/>
              <a:t>Folkhögskola</a:t>
            </a:r>
            <a:br>
              <a:rPr lang="en-US" dirty="0"/>
            </a:br>
            <a:endParaRPr lang="en-US" dirty="0"/>
          </a:p>
          <a:p>
            <a:r>
              <a:rPr lang="en-US" dirty="0"/>
              <a:t>December 2017 – </a:t>
            </a:r>
            <a:r>
              <a:rPr lang="en-US" dirty="0" err="1"/>
              <a:t>Första</a:t>
            </a:r>
            <a:r>
              <a:rPr lang="en-US" dirty="0"/>
              <a:t> </a:t>
            </a:r>
            <a:r>
              <a:rPr lang="en-US" dirty="0" err="1"/>
              <a:t>versionen</a:t>
            </a:r>
            <a:r>
              <a:rPr lang="en-US" dirty="0"/>
              <a:t> av </a:t>
            </a:r>
            <a:r>
              <a:rPr lang="en-US" dirty="0" err="1"/>
              <a:t>skolans</a:t>
            </a:r>
            <a:r>
              <a:rPr lang="en-US" dirty="0"/>
              <a:t> </a:t>
            </a:r>
            <a:r>
              <a:rPr lang="en-US" dirty="0" err="1"/>
              <a:t>dokumenterade</a:t>
            </a:r>
            <a:r>
              <a:rPr lang="en-US" dirty="0"/>
              <a:t> </a:t>
            </a:r>
            <a:r>
              <a:rPr lang="en-US" dirty="0" err="1"/>
              <a:t>rutin</a:t>
            </a:r>
            <a:r>
              <a:rPr lang="en-US" dirty="0"/>
              <a:t> </a:t>
            </a:r>
            <a:r>
              <a:rPr lang="en-US" dirty="0" err="1"/>
              <a:t>kring</a:t>
            </a:r>
            <a:r>
              <a:rPr lang="en-US" dirty="0"/>
              <a:t> </a:t>
            </a:r>
            <a:r>
              <a:rPr lang="en-US" dirty="0" err="1"/>
              <a:t>SeQF</a:t>
            </a:r>
            <a:r>
              <a:rPr lang="en-US" dirty="0"/>
              <a:t> </a:t>
            </a:r>
            <a:r>
              <a:rPr lang="en-US" dirty="0" err="1"/>
              <a:t>nivå</a:t>
            </a:r>
            <a:r>
              <a:rPr lang="en-US" dirty="0"/>
              <a:t> 4 </a:t>
            </a:r>
            <a:r>
              <a:rPr lang="en-US" dirty="0" err="1"/>
              <a:t>stod</a:t>
            </a:r>
            <a:r>
              <a:rPr lang="en-US" dirty="0"/>
              <a:t> </a:t>
            </a:r>
            <a:r>
              <a:rPr lang="en-US" dirty="0" err="1"/>
              <a:t>klar</a:t>
            </a:r>
            <a:r>
              <a:rPr lang="en-US" dirty="0"/>
              <a:t> med </a:t>
            </a:r>
            <a:r>
              <a:rPr lang="en-US" dirty="0" err="1"/>
              <a:t>ett</a:t>
            </a:r>
            <a:r>
              <a:rPr lang="en-US" dirty="0"/>
              <a:t> </a:t>
            </a:r>
            <a:r>
              <a:rPr lang="en-US" dirty="0" err="1"/>
              <a:t>antal</a:t>
            </a:r>
            <a:r>
              <a:rPr lang="en-US" dirty="0"/>
              <a:t> </a:t>
            </a:r>
            <a:r>
              <a:rPr lang="en-US" dirty="0" err="1"/>
              <a:t>läranderesultat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b="1" i="1" dirty="0" err="1"/>
              <a:t>relaterar</a:t>
            </a:r>
            <a:r>
              <a:rPr lang="en-US" dirty="0"/>
              <a:t> till </a:t>
            </a:r>
            <a:r>
              <a:rPr lang="en-US" dirty="0" err="1"/>
              <a:t>deskriptorerna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nivå</a:t>
            </a:r>
            <a:r>
              <a:rPr lang="en-US" dirty="0"/>
              <a:t> 4.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Region Halland  │</a:t>
            </a:r>
            <a:endParaRPr kumimoji="0" lang="sv-SE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Katrinebergs folkhögskola</a:t>
            </a:r>
            <a:endParaRPr kumimoji="0" lang="sv-SE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645303-2AAE-45D1-913A-B06AE6474513}" type="slidenum">
              <a:rPr kumimoji="0" lang="sv-SE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sv-SE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1786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extLst>
              <a:ext uri="{FF2B5EF4-FFF2-40B4-BE49-F238E27FC236}">
                <a16:creationId xmlns:a16="http://schemas.microsoft.com/office/drawing/2014/main" id="{32F5B51D-0675-411B-9434-22E9EE636E73}"/>
              </a:ext>
            </a:extLst>
          </p:cNvPr>
          <p:cNvSpPr txBox="1"/>
          <p:nvPr/>
        </p:nvSpPr>
        <p:spPr>
          <a:xfrm>
            <a:off x="2114145" y="1731523"/>
            <a:ext cx="8180961" cy="17543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sv-SE" sz="3600" dirty="0">
                <a:latin typeface="+mj-lt"/>
                <a:cs typeface="Calibri Light"/>
              </a:rPr>
              <a:t>Inbjudan</a:t>
            </a:r>
          </a:p>
          <a:p>
            <a:endParaRPr lang="sv-SE" sz="3600" dirty="0">
              <a:latin typeface="+mj-lt"/>
              <a:cs typeface="Calibri Light"/>
            </a:endParaRPr>
          </a:p>
          <a:p>
            <a:endParaRPr lang="sv-SE" sz="3600" dirty="0">
              <a:latin typeface="+mj-lt"/>
              <a:cs typeface="Calibri Light"/>
            </a:endParaRP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BA18D1EE-1F96-45BD-8899-0A8FF11AEE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339" y="6012181"/>
            <a:ext cx="5415321" cy="363750"/>
          </a:xfrm>
          <a:prstGeom prst="rect">
            <a:avLst/>
          </a:prstGeom>
        </p:spPr>
      </p:pic>
      <p:pic>
        <p:nvPicPr>
          <p:cNvPr id="4" name="Platshållare för innehåll 4">
            <a:extLst>
              <a:ext uri="{FF2B5EF4-FFF2-40B4-BE49-F238E27FC236}">
                <a16:creationId xmlns:a16="http://schemas.microsoft.com/office/drawing/2014/main" id="{B0039EFF-A736-F835-8634-7799D4C438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8962" y="2608686"/>
            <a:ext cx="9991048" cy="2395114"/>
          </a:xfrm>
          <a:prstGeom prst="rect">
            <a:avLst/>
          </a:prstGeom>
        </p:spPr>
      </p:pic>
      <p:cxnSp>
        <p:nvCxnSpPr>
          <p:cNvPr id="5" name="Rak koppling 4">
            <a:extLst>
              <a:ext uri="{FF2B5EF4-FFF2-40B4-BE49-F238E27FC236}">
                <a16:creationId xmlns:a16="http://schemas.microsoft.com/office/drawing/2014/main" id="{B87650C9-7369-0472-CAAD-EC7CCEAA6876}"/>
              </a:ext>
            </a:extLst>
          </p:cNvPr>
          <p:cNvCxnSpPr/>
          <p:nvPr/>
        </p:nvCxnSpPr>
        <p:spPr>
          <a:xfrm>
            <a:off x="1788962" y="3429000"/>
            <a:ext cx="9991048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ratbubbla: rektangel 2">
            <a:extLst>
              <a:ext uri="{FF2B5EF4-FFF2-40B4-BE49-F238E27FC236}">
                <a16:creationId xmlns:a16="http://schemas.microsoft.com/office/drawing/2014/main" id="{159ADB4C-DADE-6699-10B3-BE19A2087DA2}"/>
              </a:ext>
            </a:extLst>
          </p:cNvPr>
          <p:cNvSpPr/>
          <p:nvPr/>
        </p:nvSpPr>
        <p:spPr>
          <a:xfrm>
            <a:off x="9054059" y="2008682"/>
            <a:ext cx="2173574" cy="1139250"/>
          </a:xfrm>
          <a:prstGeom prst="wedgeRect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solidFill>
                  <a:schemeClr val="tx1"/>
                </a:solidFill>
              </a:rPr>
              <a:t>Detta kommer att tas vid ett webbinarium under hösten 2022</a:t>
            </a:r>
          </a:p>
        </p:txBody>
      </p:sp>
    </p:spTree>
    <p:extLst>
      <p:ext uri="{BB962C8B-B14F-4D97-AF65-F5344CB8AC3E}">
        <p14:creationId xmlns:p14="http://schemas.microsoft.com/office/powerpoint/2010/main" val="26278681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871AB7A-16FF-38BB-E27A-9AA2B6F5E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275" y="333375"/>
            <a:ext cx="10585449" cy="1296000"/>
          </a:xfrm>
        </p:spPr>
        <p:txBody>
          <a:bodyPr anchor="ctr">
            <a:normAutofit/>
          </a:bodyPr>
          <a:lstStyle/>
          <a:p>
            <a:r>
              <a:rPr lang="en-US" dirty="0"/>
              <a:t>Process </a:t>
            </a:r>
            <a:r>
              <a:rPr lang="en-US" dirty="0" err="1"/>
              <a:t>SeQF</a:t>
            </a:r>
            <a:r>
              <a:rPr lang="en-US" dirty="0"/>
              <a:t> – </a:t>
            </a:r>
            <a:r>
              <a:rPr lang="en-US" dirty="0" err="1"/>
              <a:t>Katrinebergs</a:t>
            </a:r>
            <a:r>
              <a:rPr lang="en-US" dirty="0"/>
              <a:t> </a:t>
            </a:r>
            <a:r>
              <a:rPr lang="en-US" dirty="0" err="1"/>
              <a:t>Folkhögskola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48D95E8-8B31-ED75-A46A-2A90E9D9E5C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03275" y="1665288"/>
            <a:ext cx="10585450" cy="4535488"/>
          </a:xfrm>
        </p:spPr>
        <p:txBody>
          <a:bodyPr>
            <a:normAutofit/>
          </a:bodyPr>
          <a:lstStyle/>
          <a:p>
            <a:r>
              <a:rPr lang="sv-SE" dirty="0"/>
              <a:t>2018-2019: Arbetsgruppen på skolan jobbade med att göra översyn och revidering av den första versionen av </a:t>
            </a:r>
            <a:r>
              <a:rPr lang="sv-SE" dirty="0" err="1"/>
              <a:t>SeQF</a:t>
            </a:r>
            <a:r>
              <a:rPr lang="sv-SE" dirty="0"/>
              <a:t>-dokumentationen. Fokus lades också på att ta fram ett </a:t>
            </a:r>
            <a:r>
              <a:rPr lang="sv-SE" b="1" i="1" dirty="0"/>
              <a:t>system för uppföljning</a:t>
            </a:r>
            <a:r>
              <a:rPr lang="sv-SE" dirty="0"/>
              <a:t>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sv-SE" sz="1600" dirty="0"/>
              <a:t>Individuell bedömning: Bidrar jag till läranderesultat i min egen verksamhet? Ja/Nej? På vilket sätt?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sv-SE" sz="1600" dirty="0"/>
              <a:t>Gemensam bedömning: Hur väl täcker vi in läranderesultaten? Finns luckor? Finns det något vi kan förstärka?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sv-SE" sz="1600" dirty="0"/>
              <a:t>Hur gör vi uppföljningar?</a:t>
            </a:r>
            <a:br>
              <a:rPr lang="sv-SE" sz="1600" dirty="0"/>
            </a:br>
            <a:endParaRPr lang="sv-SE" sz="1600" dirty="0"/>
          </a:p>
          <a:p>
            <a:r>
              <a:rPr lang="sv-SE" dirty="0"/>
              <a:t>Juni 2019: En rutin sjösattes där ett </a:t>
            </a:r>
            <a:r>
              <a:rPr lang="sv-SE" b="1" i="1" dirty="0" err="1"/>
              <a:t>årshjul</a:t>
            </a:r>
            <a:r>
              <a:rPr lang="sv-SE" dirty="0"/>
              <a:t> kring </a:t>
            </a:r>
            <a:r>
              <a:rPr lang="sv-SE" dirty="0" err="1"/>
              <a:t>SeQF</a:t>
            </a:r>
            <a:r>
              <a:rPr lang="sv-SE" dirty="0"/>
              <a:t>-arbetet presenterades för arbetslaget på Allmän kurs.</a:t>
            </a:r>
          </a:p>
          <a:p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09D760E-352E-D253-7D71-506917C909D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781032" y="6452047"/>
            <a:ext cx="1440000" cy="324000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Region Halland  │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0276AF6-1D99-66B3-28ED-1128A17AC04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809625" y="6452047"/>
            <a:ext cx="4114800" cy="324000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Katrinebergs folkhögskola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615F50A-3371-BC0B-082D-F2200A0EADC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227470" y="6452047"/>
            <a:ext cx="216000" cy="324000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8645303-2AAE-45D1-913A-B06AE6474513}" type="slidenum">
              <a:rPr kumimoji="0" lang="sv-SE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sv-SE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70886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D5BFAD9-BE27-0205-7AB3-FAC1FB560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Exempel från vårt dokument med läranderesultat – </a:t>
            </a:r>
            <a:r>
              <a:rPr lang="sv-SE" dirty="0" err="1"/>
              <a:t>SeQF</a:t>
            </a:r>
            <a:r>
              <a:rPr lang="sv-SE" dirty="0"/>
              <a:t> nivå 4</a:t>
            </a:r>
          </a:p>
        </p:txBody>
      </p:sp>
      <p:pic>
        <p:nvPicPr>
          <p:cNvPr id="8" name="Platshållare för innehåll 7">
            <a:extLst>
              <a:ext uri="{FF2B5EF4-FFF2-40B4-BE49-F238E27FC236}">
                <a16:creationId xmlns:a16="http://schemas.microsoft.com/office/drawing/2014/main" id="{FFF9B465-D951-8A1A-150D-E53132196EC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12035" y="1536819"/>
            <a:ext cx="6561446" cy="2503892"/>
          </a:xfr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E2CEA9E-44DC-1ADD-13E1-CA368CC30CB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Region Halland  │</a:t>
            </a:r>
            <a:endParaRPr kumimoji="0" lang="sv-SE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16A9941-28BE-36B7-8B43-908869BFC18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Katrinebergs folkhögskola</a:t>
            </a:r>
            <a:endParaRPr kumimoji="0" lang="sv-SE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DA77208-5FE9-1EE7-69EE-10548571CA3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645303-2AAE-45D1-913A-B06AE6474513}" type="slidenum">
              <a:rPr kumimoji="0" lang="sv-SE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sv-SE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F0DA8FDC-5F72-1F2E-4E17-298DDC8AA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7274" y="4083641"/>
            <a:ext cx="6458400" cy="2134439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723F99FA-9EE3-33CA-D091-F0A61A47AC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3481" y="1863341"/>
            <a:ext cx="6999228" cy="194340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0" name="Pennanteckning 19">
                <a:extLst>
                  <a:ext uri="{FF2B5EF4-FFF2-40B4-BE49-F238E27FC236}">
                    <a16:creationId xmlns:a16="http://schemas.microsoft.com/office/drawing/2014/main" id="{F64D25F7-B591-FF0E-3F2D-0083DBE5788C}"/>
                  </a:ext>
                </a:extLst>
              </p14:cNvPr>
              <p14:cNvContentPartPr/>
              <p14:nvPr/>
            </p14:nvContentPartPr>
            <p14:xfrm>
              <a:off x="3103022" y="4974067"/>
              <a:ext cx="101880" cy="667440"/>
            </p14:xfrm>
          </p:contentPart>
        </mc:Choice>
        <mc:Fallback>
          <p:pic>
            <p:nvPicPr>
              <p:cNvPr id="20" name="Pennanteckning 19">
                <a:extLst>
                  <a:ext uri="{FF2B5EF4-FFF2-40B4-BE49-F238E27FC236}">
                    <a16:creationId xmlns:a16="http://schemas.microsoft.com/office/drawing/2014/main" id="{F64D25F7-B591-FF0E-3F2D-0083DBE5788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13022" y="4794067"/>
                <a:ext cx="281520" cy="10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1" name="Pennanteckning 20">
                <a:extLst>
                  <a:ext uri="{FF2B5EF4-FFF2-40B4-BE49-F238E27FC236}">
                    <a16:creationId xmlns:a16="http://schemas.microsoft.com/office/drawing/2014/main" id="{0DE52E25-DA91-EA49-1746-E44425BAF28F}"/>
                  </a:ext>
                </a:extLst>
              </p14:cNvPr>
              <p14:cNvContentPartPr/>
              <p14:nvPr/>
            </p14:nvContentPartPr>
            <p14:xfrm>
              <a:off x="292142" y="2692387"/>
              <a:ext cx="60480" cy="654120"/>
            </p14:xfrm>
          </p:contentPart>
        </mc:Choice>
        <mc:Fallback>
          <p:pic>
            <p:nvPicPr>
              <p:cNvPr id="21" name="Pennanteckning 20">
                <a:extLst>
                  <a:ext uri="{FF2B5EF4-FFF2-40B4-BE49-F238E27FC236}">
                    <a16:creationId xmlns:a16="http://schemas.microsoft.com/office/drawing/2014/main" id="{0DE52E25-DA91-EA49-1746-E44425BAF28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02675" y="2512486"/>
                <a:ext cx="239057" cy="10135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2" name="Pennanteckning 21">
                <a:extLst>
                  <a:ext uri="{FF2B5EF4-FFF2-40B4-BE49-F238E27FC236}">
                    <a16:creationId xmlns:a16="http://schemas.microsoft.com/office/drawing/2014/main" id="{944726C6-3F1D-FB0E-FC05-8EE3624F49CC}"/>
                  </a:ext>
                </a:extLst>
              </p14:cNvPr>
              <p14:cNvContentPartPr/>
              <p14:nvPr/>
            </p14:nvContentPartPr>
            <p14:xfrm>
              <a:off x="6895262" y="2524987"/>
              <a:ext cx="60120" cy="821160"/>
            </p14:xfrm>
          </p:contentPart>
        </mc:Choice>
        <mc:Fallback>
          <p:pic>
            <p:nvPicPr>
              <p:cNvPr id="22" name="Pennanteckning 21">
                <a:extLst>
                  <a:ext uri="{FF2B5EF4-FFF2-40B4-BE49-F238E27FC236}">
                    <a16:creationId xmlns:a16="http://schemas.microsoft.com/office/drawing/2014/main" id="{944726C6-3F1D-FB0E-FC05-8EE3624F49C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805262" y="2344987"/>
                <a:ext cx="239760" cy="1180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004678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76355AB-8D2F-6045-4590-B24D874C5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275" y="333375"/>
            <a:ext cx="10585449" cy="1296000"/>
          </a:xfrm>
        </p:spPr>
        <p:txBody>
          <a:bodyPr anchor="ctr">
            <a:normAutofit/>
          </a:bodyPr>
          <a:lstStyle/>
          <a:p>
            <a:r>
              <a:rPr lang="sv-SE" dirty="0" err="1"/>
              <a:t>SeQF</a:t>
            </a:r>
            <a:r>
              <a:rPr lang="sv-SE" dirty="0"/>
              <a:t> </a:t>
            </a:r>
            <a:r>
              <a:rPr lang="sv-SE" dirty="0" err="1"/>
              <a:t>Årshjul</a:t>
            </a:r>
            <a:r>
              <a:rPr lang="sv-SE" dirty="0"/>
              <a:t> (</a:t>
            </a:r>
            <a:r>
              <a:rPr lang="sv-SE" dirty="0">
                <a:solidFill>
                  <a:srgbClr val="FF0000"/>
                </a:solidFill>
              </a:rPr>
              <a:t>1</a:t>
            </a:r>
            <a:r>
              <a:rPr lang="sv-SE" dirty="0"/>
              <a:t>) Höst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3122709-F203-1F9C-F09E-A27424FCE4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275" y="1665288"/>
            <a:ext cx="4860000" cy="453548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sv-SE" b="1" dirty="0"/>
              <a:t>Tidig höst (innan terminsstart)</a:t>
            </a:r>
            <a:br>
              <a:rPr lang="sv-SE" b="1" u="sng" dirty="0"/>
            </a:br>
            <a:endParaRPr lang="sv-SE" b="1" u="sng" dirty="0"/>
          </a:p>
          <a:p>
            <a:pPr lvl="1"/>
            <a:r>
              <a:rPr lang="sv-SE" dirty="0"/>
              <a:t>Undervisande lärare </a:t>
            </a:r>
            <a:r>
              <a:rPr lang="sv-SE" b="1" i="1" dirty="0"/>
              <a:t>skattar läranderesultatens förekomst i verksamheten</a:t>
            </a:r>
            <a:r>
              <a:rPr lang="sv-SE" dirty="0"/>
              <a:t> och har dessa mål i åtanke vid sin </a:t>
            </a:r>
            <a:r>
              <a:rPr lang="sv-SE" b="1" i="1" dirty="0"/>
              <a:t>planering</a:t>
            </a:r>
            <a:r>
              <a:rPr lang="sv-SE" dirty="0"/>
              <a:t>. </a:t>
            </a:r>
            <a:br>
              <a:rPr lang="sv-SE" dirty="0"/>
            </a:br>
            <a:endParaRPr lang="sv-SE" dirty="0"/>
          </a:p>
          <a:p>
            <a:pPr lvl="1"/>
            <a:r>
              <a:rPr lang="sv-SE" dirty="0"/>
              <a:t>Kanske behöver något läranderesultat </a:t>
            </a:r>
            <a:r>
              <a:rPr lang="sv-SE" b="1" i="1" dirty="0"/>
              <a:t>uppdateras</a:t>
            </a:r>
            <a:r>
              <a:rPr lang="sv-SE" dirty="0"/>
              <a:t> eller </a:t>
            </a:r>
            <a:r>
              <a:rPr lang="sv-SE" b="1" i="1" dirty="0"/>
              <a:t>revideras</a:t>
            </a:r>
            <a:r>
              <a:rPr lang="sv-SE" dirty="0"/>
              <a:t> också?</a:t>
            </a:r>
            <a:br>
              <a:rPr lang="sv-SE" dirty="0"/>
            </a:br>
            <a:endParaRPr lang="sv-SE" dirty="0"/>
          </a:p>
          <a:p>
            <a:pPr marL="468000" lvl="2" indent="0">
              <a:buNone/>
            </a:pPr>
            <a:r>
              <a:rPr lang="sv-SE" i="1" dirty="0"/>
              <a:t>Vi frågar oss själva: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sv-SE" i="1" dirty="0"/>
              <a:t>Finns läranderesultaten i verksamheten på Allmän kurs?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sv-SE" i="1" dirty="0"/>
              <a:t>Hur kan vi arbeta med dem?</a:t>
            </a:r>
            <a:br>
              <a:rPr lang="sv-SE" i="1" dirty="0"/>
            </a:br>
            <a:br>
              <a:rPr lang="sv-SE" i="1" dirty="0"/>
            </a:br>
            <a:r>
              <a:rPr lang="sv-SE" sz="1600" i="1" dirty="0"/>
              <a:t>Notera: läranderesultaten behöver </a:t>
            </a:r>
            <a:r>
              <a:rPr lang="sv-SE" sz="1600" b="1" i="1" dirty="0"/>
              <a:t>inte</a:t>
            </a:r>
            <a:r>
              <a:rPr lang="sv-SE" sz="1600" i="1" dirty="0"/>
              <a:t> gälla för varje ämne, utan för Allmän kurs </a:t>
            </a:r>
            <a:r>
              <a:rPr lang="sv-SE" sz="1600" b="1" i="1" dirty="0"/>
              <a:t>generellt</a:t>
            </a:r>
            <a:r>
              <a:rPr lang="sv-SE" sz="1600" i="1" dirty="0"/>
              <a:t>!</a:t>
            </a:r>
            <a:br>
              <a:rPr lang="sv-SE" sz="1600" dirty="0"/>
            </a:br>
            <a:br>
              <a:rPr lang="sv-SE" dirty="0"/>
            </a:br>
            <a:br>
              <a:rPr lang="sv-SE" dirty="0"/>
            </a:br>
            <a:br>
              <a:rPr lang="sv-SE" dirty="0"/>
            </a:br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35E0F7B-0609-B786-4BD4-E6F9EDA8DBF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781032" y="6452047"/>
            <a:ext cx="1440000" cy="324000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Region Halland  │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D59C775-B9C8-634E-8698-247053E646D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809625" y="6452047"/>
            <a:ext cx="4114800" cy="324000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Katrinebergs folkhögskola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3FEAFEF-3C35-4D31-EEE9-805F914CC1F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227470" y="6452047"/>
            <a:ext cx="216000" cy="324000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8645303-2AAE-45D1-913A-B06AE6474513}" type="slidenum">
              <a:rPr kumimoji="0" lang="sv-SE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sv-SE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CB40B503-06F8-4A08-5FAA-D83A196D5C51}"/>
              </a:ext>
            </a:extLst>
          </p:cNvPr>
          <p:cNvGrpSpPr/>
          <p:nvPr/>
        </p:nvGrpSpPr>
        <p:grpSpPr>
          <a:xfrm>
            <a:off x="6203187" y="1442082"/>
            <a:ext cx="5024283" cy="3973836"/>
            <a:chOff x="6203187" y="1724690"/>
            <a:chExt cx="5024283" cy="3973836"/>
          </a:xfrm>
        </p:grpSpPr>
        <p:pic>
          <p:nvPicPr>
            <p:cNvPr id="7" name="Bildobjekt 6">
              <a:extLst>
                <a:ext uri="{FF2B5EF4-FFF2-40B4-BE49-F238E27FC236}">
                  <a16:creationId xmlns:a16="http://schemas.microsoft.com/office/drawing/2014/main" id="{A8ED4DFD-FA77-F333-5B21-769F61BF3A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28468" y="1909356"/>
              <a:ext cx="4428000" cy="3509189"/>
            </a:xfrm>
            <a:prstGeom prst="rect">
              <a:avLst/>
            </a:prstGeom>
            <a:noFill/>
          </p:spPr>
        </p:pic>
        <p:sp>
          <p:nvSpPr>
            <p:cNvPr id="8" name="textruta 7">
              <a:extLst>
                <a:ext uri="{FF2B5EF4-FFF2-40B4-BE49-F238E27FC236}">
                  <a16:creationId xmlns:a16="http://schemas.microsoft.com/office/drawing/2014/main" id="{C5B5C16F-A928-3CA7-27D4-0C3808D3C4B3}"/>
                </a:ext>
              </a:extLst>
            </p:cNvPr>
            <p:cNvSpPr txBox="1"/>
            <p:nvPr/>
          </p:nvSpPr>
          <p:spPr>
            <a:xfrm>
              <a:off x="10956468" y="3303917"/>
              <a:ext cx="2710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9" name="textruta 8">
              <a:extLst>
                <a:ext uri="{FF2B5EF4-FFF2-40B4-BE49-F238E27FC236}">
                  <a16:creationId xmlns:a16="http://schemas.microsoft.com/office/drawing/2014/main" id="{877BAE47-2EDD-6CBB-61BA-9299FAA8B743}"/>
                </a:ext>
              </a:extLst>
            </p:cNvPr>
            <p:cNvSpPr txBox="1"/>
            <p:nvPr/>
          </p:nvSpPr>
          <p:spPr>
            <a:xfrm>
              <a:off x="8814241" y="1724690"/>
              <a:ext cx="2710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0" name="textruta 9">
              <a:extLst>
                <a:ext uri="{FF2B5EF4-FFF2-40B4-BE49-F238E27FC236}">
                  <a16:creationId xmlns:a16="http://schemas.microsoft.com/office/drawing/2014/main" id="{C2960630-F277-A47E-1C43-CBADE0C4E199}"/>
                </a:ext>
              </a:extLst>
            </p:cNvPr>
            <p:cNvSpPr txBox="1"/>
            <p:nvPr/>
          </p:nvSpPr>
          <p:spPr>
            <a:xfrm>
              <a:off x="8034988" y="5329194"/>
              <a:ext cx="2710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11" name="textruta 10">
              <a:extLst>
                <a:ext uri="{FF2B5EF4-FFF2-40B4-BE49-F238E27FC236}">
                  <a16:creationId xmlns:a16="http://schemas.microsoft.com/office/drawing/2014/main" id="{C4B23ABF-79C0-B518-EB13-E4E06173743D}"/>
                </a:ext>
              </a:extLst>
            </p:cNvPr>
            <p:cNvSpPr txBox="1"/>
            <p:nvPr/>
          </p:nvSpPr>
          <p:spPr>
            <a:xfrm>
              <a:off x="9645531" y="5329194"/>
              <a:ext cx="2710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12" name="textruta 11">
              <a:extLst>
                <a:ext uri="{FF2B5EF4-FFF2-40B4-BE49-F238E27FC236}">
                  <a16:creationId xmlns:a16="http://schemas.microsoft.com/office/drawing/2014/main" id="{2C6C2875-5F70-741B-9D55-76759BB4242F}"/>
                </a:ext>
              </a:extLst>
            </p:cNvPr>
            <p:cNvSpPr txBox="1"/>
            <p:nvPr/>
          </p:nvSpPr>
          <p:spPr>
            <a:xfrm>
              <a:off x="6203187" y="3244334"/>
              <a:ext cx="2710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86664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76355AB-8D2F-6045-4590-B24D874C5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275" y="333375"/>
            <a:ext cx="10585449" cy="1296000"/>
          </a:xfrm>
        </p:spPr>
        <p:txBody>
          <a:bodyPr anchor="ctr">
            <a:normAutofit/>
          </a:bodyPr>
          <a:lstStyle/>
          <a:p>
            <a:r>
              <a:rPr lang="sv-SE" dirty="0" err="1"/>
              <a:t>SeQF</a:t>
            </a:r>
            <a:r>
              <a:rPr lang="sv-SE" dirty="0"/>
              <a:t> </a:t>
            </a:r>
            <a:r>
              <a:rPr lang="sv-SE" dirty="0" err="1"/>
              <a:t>Årshjul</a:t>
            </a:r>
            <a:r>
              <a:rPr lang="sv-SE" dirty="0"/>
              <a:t> (</a:t>
            </a:r>
            <a:r>
              <a:rPr lang="sv-SE" dirty="0">
                <a:solidFill>
                  <a:srgbClr val="FF0000"/>
                </a:solidFill>
              </a:rPr>
              <a:t>2</a:t>
            </a:r>
            <a:r>
              <a:rPr lang="sv-SE" dirty="0"/>
              <a:t>) Vår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3122709-F203-1F9C-F09E-A27424FCE4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275" y="1665288"/>
            <a:ext cx="4860000" cy="4535488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sv-SE" sz="4000" b="1" dirty="0"/>
              <a:t>Slutet av vårterminen</a:t>
            </a:r>
            <a:br>
              <a:rPr lang="sv-SE" sz="4000" b="1" dirty="0"/>
            </a:br>
            <a:endParaRPr lang="sv-SE" sz="4000" b="1" dirty="0"/>
          </a:p>
          <a:p>
            <a:r>
              <a:rPr lang="sv-SE" sz="4000" dirty="0"/>
              <a:t>Undervisande lärare </a:t>
            </a:r>
            <a:r>
              <a:rPr lang="sv-SE" sz="4000" b="1" i="1" dirty="0"/>
              <a:t>följer upp läranderesultatens förekomst </a:t>
            </a:r>
            <a:r>
              <a:rPr lang="sv-SE" sz="4000" dirty="0"/>
              <a:t>i verksamheten. Dels i samtal inom </a:t>
            </a:r>
            <a:r>
              <a:rPr lang="sv-SE" sz="4000" b="1" i="1" dirty="0"/>
              <a:t>arbetslaget</a:t>
            </a:r>
            <a:r>
              <a:rPr lang="sv-SE" sz="4000" dirty="0"/>
              <a:t>, men om möjligt även </a:t>
            </a:r>
            <a:r>
              <a:rPr lang="sv-SE" sz="4000" b="1" i="1" dirty="0"/>
              <a:t>tillsammans med deltagarna </a:t>
            </a:r>
            <a:r>
              <a:rPr lang="sv-SE" sz="4000" dirty="0"/>
              <a:t>t ex på gemensam linjetid.</a:t>
            </a:r>
            <a:br>
              <a:rPr lang="sv-SE" sz="4000" dirty="0"/>
            </a:br>
            <a:endParaRPr lang="sv-SE" sz="4000" dirty="0"/>
          </a:p>
          <a:p>
            <a:pPr marL="216000" lvl="1" indent="0">
              <a:buNone/>
            </a:pPr>
            <a:r>
              <a:rPr lang="sv-SE" sz="4000" i="1" dirty="0"/>
              <a:t>Vi frågar oss själva: </a:t>
            </a:r>
            <a:br>
              <a:rPr lang="sv-SE" sz="4000" i="1" dirty="0"/>
            </a:br>
            <a:endParaRPr lang="sv-SE" sz="4000" i="1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sv-SE" sz="4000" i="1" dirty="0"/>
              <a:t>I vilken omfattning har läranderesultaten uppnåtts i verksamheten på Allmän kurs?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sv-SE" sz="4000" i="1" dirty="0"/>
              <a:t>Finns det något läranderesultat vi </a:t>
            </a:r>
            <a:r>
              <a:rPr lang="sv-SE" sz="4000" b="1" i="1" dirty="0"/>
              <a:t>inte</a:t>
            </a:r>
            <a:r>
              <a:rPr lang="sv-SE" sz="4000" i="1" dirty="0"/>
              <a:t> når?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sv-SE" sz="4000" i="1" dirty="0"/>
              <a:t>Kan deltagarna relatera till målen genom att de arbetat med dem på något sätt under läsåret?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35E0F7B-0609-B786-4BD4-E6F9EDA8DBF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781032" y="6452047"/>
            <a:ext cx="1440000" cy="324000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Region Halland  │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D59C775-B9C8-634E-8698-247053E646D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809625" y="6452047"/>
            <a:ext cx="4114800" cy="324000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Katrinebergs folkhögskola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3FEAFEF-3C35-4D31-EEE9-805F914CC1F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227470" y="6452047"/>
            <a:ext cx="216000" cy="324000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8645303-2AAE-45D1-913A-B06AE6474513}" type="slidenum">
              <a:rPr kumimoji="0" lang="sv-SE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sv-SE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CB40B503-06F8-4A08-5FAA-D83A196D5C51}"/>
              </a:ext>
            </a:extLst>
          </p:cNvPr>
          <p:cNvGrpSpPr/>
          <p:nvPr/>
        </p:nvGrpSpPr>
        <p:grpSpPr>
          <a:xfrm>
            <a:off x="6247829" y="1472341"/>
            <a:ext cx="5024283" cy="3973836"/>
            <a:chOff x="6203187" y="1724690"/>
            <a:chExt cx="5024283" cy="3973836"/>
          </a:xfrm>
        </p:grpSpPr>
        <p:pic>
          <p:nvPicPr>
            <p:cNvPr id="7" name="Bildobjekt 6">
              <a:extLst>
                <a:ext uri="{FF2B5EF4-FFF2-40B4-BE49-F238E27FC236}">
                  <a16:creationId xmlns:a16="http://schemas.microsoft.com/office/drawing/2014/main" id="{A8ED4DFD-FA77-F333-5B21-769F61BF3A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28468" y="1909356"/>
              <a:ext cx="4428000" cy="3509189"/>
            </a:xfrm>
            <a:prstGeom prst="rect">
              <a:avLst/>
            </a:prstGeom>
            <a:noFill/>
          </p:spPr>
        </p:pic>
        <p:sp>
          <p:nvSpPr>
            <p:cNvPr id="8" name="textruta 7">
              <a:extLst>
                <a:ext uri="{FF2B5EF4-FFF2-40B4-BE49-F238E27FC236}">
                  <a16:creationId xmlns:a16="http://schemas.microsoft.com/office/drawing/2014/main" id="{C5B5C16F-A928-3CA7-27D4-0C3808D3C4B3}"/>
                </a:ext>
              </a:extLst>
            </p:cNvPr>
            <p:cNvSpPr txBox="1"/>
            <p:nvPr/>
          </p:nvSpPr>
          <p:spPr>
            <a:xfrm>
              <a:off x="10956468" y="3303917"/>
              <a:ext cx="2710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9" name="textruta 8">
              <a:extLst>
                <a:ext uri="{FF2B5EF4-FFF2-40B4-BE49-F238E27FC236}">
                  <a16:creationId xmlns:a16="http://schemas.microsoft.com/office/drawing/2014/main" id="{877BAE47-2EDD-6CBB-61BA-9299FAA8B743}"/>
                </a:ext>
              </a:extLst>
            </p:cNvPr>
            <p:cNvSpPr txBox="1"/>
            <p:nvPr/>
          </p:nvSpPr>
          <p:spPr>
            <a:xfrm>
              <a:off x="8814241" y="1724690"/>
              <a:ext cx="2710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0" name="textruta 9">
              <a:extLst>
                <a:ext uri="{FF2B5EF4-FFF2-40B4-BE49-F238E27FC236}">
                  <a16:creationId xmlns:a16="http://schemas.microsoft.com/office/drawing/2014/main" id="{C2960630-F277-A47E-1C43-CBADE0C4E199}"/>
                </a:ext>
              </a:extLst>
            </p:cNvPr>
            <p:cNvSpPr txBox="1"/>
            <p:nvPr/>
          </p:nvSpPr>
          <p:spPr>
            <a:xfrm>
              <a:off x="8034988" y="5329194"/>
              <a:ext cx="2710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11" name="textruta 10">
              <a:extLst>
                <a:ext uri="{FF2B5EF4-FFF2-40B4-BE49-F238E27FC236}">
                  <a16:creationId xmlns:a16="http://schemas.microsoft.com/office/drawing/2014/main" id="{C4B23ABF-79C0-B518-EB13-E4E06173743D}"/>
                </a:ext>
              </a:extLst>
            </p:cNvPr>
            <p:cNvSpPr txBox="1"/>
            <p:nvPr/>
          </p:nvSpPr>
          <p:spPr>
            <a:xfrm>
              <a:off x="9645531" y="5329194"/>
              <a:ext cx="2710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12" name="textruta 11">
              <a:extLst>
                <a:ext uri="{FF2B5EF4-FFF2-40B4-BE49-F238E27FC236}">
                  <a16:creationId xmlns:a16="http://schemas.microsoft.com/office/drawing/2014/main" id="{2C6C2875-5F70-741B-9D55-76759BB4242F}"/>
                </a:ext>
              </a:extLst>
            </p:cNvPr>
            <p:cNvSpPr txBox="1"/>
            <p:nvPr/>
          </p:nvSpPr>
          <p:spPr>
            <a:xfrm>
              <a:off x="6203187" y="3244334"/>
              <a:ext cx="2710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40908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76355AB-8D2F-6045-4590-B24D874C5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275" y="333375"/>
            <a:ext cx="10585449" cy="1296000"/>
          </a:xfrm>
        </p:spPr>
        <p:txBody>
          <a:bodyPr anchor="ctr">
            <a:normAutofit/>
          </a:bodyPr>
          <a:lstStyle/>
          <a:p>
            <a:r>
              <a:rPr lang="sv-SE" dirty="0" err="1"/>
              <a:t>SeQF</a:t>
            </a:r>
            <a:r>
              <a:rPr lang="sv-SE" dirty="0"/>
              <a:t> </a:t>
            </a:r>
            <a:r>
              <a:rPr lang="sv-SE" dirty="0" err="1"/>
              <a:t>Årshjul</a:t>
            </a:r>
            <a:r>
              <a:rPr lang="sv-SE" dirty="0"/>
              <a:t> (</a:t>
            </a:r>
            <a:r>
              <a:rPr lang="sv-SE" dirty="0">
                <a:solidFill>
                  <a:srgbClr val="FF0000"/>
                </a:solidFill>
              </a:rPr>
              <a:t>3-4</a:t>
            </a:r>
            <a:r>
              <a:rPr lang="sv-SE" dirty="0"/>
              <a:t>) Vår-Sommar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3122709-F203-1F9C-F09E-A27424FCE4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275" y="1665289"/>
            <a:ext cx="4860000" cy="3342939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sv-SE" sz="3400" b="1" dirty="0"/>
              <a:t>Innan </a:t>
            </a:r>
            <a:r>
              <a:rPr lang="sv-SE" sz="3400" b="1" dirty="0" err="1"/>
              <a:t>sommarupphåll</a:t>
            </a:r>
            <a:endParaRPr lang="sv-SE" sz="3400" b="1" dirty="0"/>
          </a:p>
          <a:p>
            <a:r>
              <a:rPr lang="sv-SE" sz="3400" b="1" i="1" dirty="0"/>
              <a:t>Slutsatser</a:t>
            </a:r>
            <a:r>
              <a:rPr lang="sv-SE" sz="3400" dirty="0"/>
              <a:t> och </a:t>
            </a:r>
            <a:r>
              <a:rPr lang="sv-SE" sz="3400" b="1" i="1" dirty="0"/>
              <a:t>dokumentation</a:t>
            </a:r>
            <a:r>
              <a:rPr lang="sv-SE" sz="3400" dirty="0"/>
              <a:t> kring uppföljningsarbetet.</a:t>
            </a:r>
            <a:br>
              <a:rPr lang="sv-SE" sz="3400" dirty="0"/>
            </a:br>
            <a:br>
              <a:rPr lang="sv-SE" sz="3400" dirty="0"/>
            </a:br>
            <a:r>
              <a:rPr lang="sv-SE" sz="3400" i="1" dirty="0"/>
              <a:t>Vi frågar oss själva: </a:t>
            </a:r>
            <a:br>
              <a:rPr lang="sv-SE" sz="3400" i="1" dirty="0"/>
            </a:br>
            <a:endParaRPr lang="sv-SE" sz="3400" i="1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sv-SE" sz="3400" i="1" dirty="0"/>
              <a:t>Behöver vi ta med oss något inför nästa läsår? </a:t>
            </a:r>
            <a:r>
              <a:rPr lang="sv-SE" sz="3400" b="1" i="1" dirty="0"/>
              <a:t>Notera, komplettera, dokumentera och eventuellt revidera läranderesultaten</a:t>
            </a:r>
            <a:r>
              <a:rPr lang="sv-SE" sz="3400" i="1" dirty="0"/>
              <a:t>.</a:t>
            </a:r>
            <a:br>
              <a:rPr lang="sv-SE" sz="3400" i="1" dirty="0"/>
            </a:br>
            <a:endParaRPr lang="sv-SE" sz="3400" i="1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sv-SE" sz="3400" i="1" dirty="0"/>
              <a:t>Inför kommande översyn av skolans </a:t>
            </a:r>
            <a:r>
              <a:rPr lang="sv-SE" sz="3400" b="1" i="1" dirty="0"/>
              <a:t>samlade </a:t>
            </a:r>
            <a:r>
              <a:rPr lang="sv-SE" sz="3400" b="1" i="1" dirty="0" err="1"/>
              <a:t>SeQF</a:t>
            </a:r>
            <a:r>
              <a:rPr lang="sv-SE" sz="3400" b="1" i="1" dirty="0"/>
              <a:t>-dokument </a:t>
            </a:r>
            <a:r>
              <a:rPr lang="sv-SE" sz="3400" i="1" dirty="0"/>
              <a:t>behöver vi också notera eventuella ändringar.</a:t>
            </a:r>
          </a:p>
          <a:p>
            <a:pPr marL="0" indent="0">
              <a:buNone/>
            </a:pPr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35E0F7B-0609-B786-4BD4-E6F9EDA8DBF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781032" y="6452047"/>
            <a:ext cx="1440000" cy="324000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Region Halland  │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D59C775-B9C8-634E-8698-247053E646D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809625" y="6452047"/>
            <a:ext cx="4114800" cy="324000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Katrinebergs folkhögskola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3FEAFEF-3C35-4D31-EEE9-805F914CC1F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227470" y="6452047"/>
            <a:ext cx="216000" cy="324000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8645303-2AAE-45D1-913A-B06AE6474513}" type="slidenum">
              <a:rPr kumimoji="0" lang="sv-SE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sv-SE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CB40B503-06F8-4A08-5FAA-D83A196D5C51}"/>
              </a:ext>
            </a:extLst>
          </p:cNvPr>
          <p:cNvGrpSpPr/>
          <p:nvPr/>
        </p:nvGrpSpPr>
        <p:grpSpPr>
          <a:xfrm>
            <a:off x="6247829" y="1472341"/>
            <a:ext cx="5024283" cy="3973836"/>
            <a:chOff x="6203187" y="1724690"/>
            <a:chExt cx="5024283" cy="3973836"/>
          </a:xfrm>
        </p:grpSpPr>
        <p:pic>
          <p:nvPicPr>
            <p:cNvPr id="7" name="Bildobjekt 6">
              <a:extLst>
                <a:ext uri="{FF2B5EF4-FFF2-40B4-BE49-F238E27FC236}">
                  <a16:creationId xmlns:a16="http://schemas.microsoft.com/office/drawing/2014/main" id="{A8ED4DFD-FA77-F333-5B21-769F61BF3A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28468" y="1909356"/>
              <a:ext cx="4428000" cy="3509189"/>
            </a:xfrm>
            <a:prstGeom prst="rect">
              <a:avLst/>
            </a:prstGeom>
            <a:noFill/>
          </p:spPr>
        </p:pic>
        <p:sp>
          <p:nvSpPr>
            <p:cNvPr id="8" name="textruta 7">
              <a:extLst>
                <a:ext uri="{FF2B5EF4-FFF2-40B4-BE49-F238E27FC236}">
                  <a16:creationId xmlns:a16="http://schemas.microsoft.com/office/drawing/2014/main" id="{C5B5C16F-A928-3CA7-27D4-0C3808D3C4B3}"/>
                </a:ext>
              </a:extLst>
            </p:cNvPr>
            <p:cNvSpPr txBox="1"/>
            <p:nvPr/>
          </p:nvSpPr>
          <p:spPr>
            <a:xfrm>
              <a:off x="10956468" y="3303917"/>
              <a:ext cx="2710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9" name="textruta 8">
              <a:extLst>
                <a:ext uri="{FF2B5EF4-FFF2-40B4-BE49-F238E27FC236}">
                  <a16:creationId xmlns:a16="http://schemas.microsoft.com/office/drawing/2014/main" id="{877BAE47-2EDD-6CBB-61BA-9299FAA8B743}"/>
                </a:ext>
              </a:extLst>
            </p:cNvPr>
            <p:cNvSpPr txBox="1"/>
            <p:nvPr/>
          </p:nvSpPr>
          <p:spPr>
            <a:xfrm>
              <a:off x="8814241" y="1724690"/>
              <a:ext cx="2710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0" name="textruta 9">
              <a:extLst>
                <a:ext uri="{FF2B5EF4-FFF2-40B4-BE49-F238E27FC236}">
                  <a16:creationId xmlns:a16="http://schemas.microsoft.com/office/drawing/2014/main" id="{C2960630-F277-A47E-1C43-CBADE0C4E199}"/>
                </a:ext>
              </a:extLst>
            </p:cNvPr>
            <p:cNvSpPr txBox="1"/>
            <p:nvPr/>
          </p:nvSpPr>
          <p:spPr>
            <a:xfrm>
              <a:off x="8034988" y="5329194"/>
              <a:ext cx="2710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11" name="textruta 10">
              <a:extLst>
                <a:ext uri="{FF2B5EF4-FFF2-40B4-BE49-F238E27FC236}">
                  <a16:creationId xmlns:a16="http://schemas.microsoft.com/office/drawing/2014/main" id="{C4B23ABF-79C0-B518-EB13-E4E06173743D}"/>
                </a:ext>
              </a:extLst>
            </p:cNvPr>
            <p:cNvSpPr txBox="1"/>
            <p:nvPr/>
          </p:nvSpPr>
          <p:spPr>
            <a:xfrm>
              <a:off x="9645531" y="5329194"/>
              <a:ext cx="2710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12" name="textruta 11">
              <a:extLst>
                <a:ext uri="{FF2B5EF4-FFF2-40B4-BE49-F238E27FC236}">
                  <a16:creationId xmlns:a16="http://schemas.microsoft.com/office/drawing/2014/main" id="{2C6C2875-5F70-741B-9D55-76759BB4242F}"/>
                </a:ext>
              </a:extLst>
            </p:cNvPr>
            <p:cNvSpPr txBox="1"/>
            <p:nvPr/>
          </p:nvSpPr>
          <p:spPr>
            <a:xfrm>
              <a:off x="6203187" y="3244334"/>
              <a:ext cx="2710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2189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76355AB-8D2F-6045-4590-B24D874C5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275" y="333375"/>
            <a:ext cx="10585449" cy="1296000"/>
          </a:xfrm>
        </p:spPr>
        <p:txBody>
          <a:bodyPr anchor="ctr">
            <a:normAutofit/>
          </a:bodyPr>
          <a:lstStyle/>
          <a:p>
            <a:r>
              <a:rPr lang="sv-SE" dirty="0" err="1"/>
              <a:t>SeQF</a:t>
            </a:r>
            <a:r>
              <a:rPr lang="sv-SE" dirty="0"/>
              <a:t> </a:t>
            </a:r>
            <a:r>
              <a:rPr lang="sv-SE" dirty="0" err="1"/>
              <a:t>Årshjul</a:t>
            </a:r>
            <a:r>
              <a:rPr lang="sv-SE" dirty="0"/>
              <a:t> (</a:t>
            </a:r>
            <a:r>
              <a:rPr lang="sv-SE" dirty="0">
                <a:solidFill>
                  <a:srgbClr val="FF0000"/>
                </a:solidFill>
              </a:rPr>
              <a:t>5</a:t>
            </a:r>
            <a:r>
              <a:rPr lang="sv-SE" dirty="0"/>
              <a:t>) Vår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3122709-F203-1F9C-F09E-A27424FCE4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275" y="1665287"/>
            <a:ext cx="4860000" cy="5110759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sv-SE" sz="3200" b="1" dirty="0"/>
              <a:t>Vårtermin </a:t>
            </a:r>
            <a:r>
              <a:rPr lang="sv-SE" sz="3200" b="1" i="1" u="sng" dirty="0"/>
              <a:t>vartannat år</a:t>
            </a:r>
          </a:p>
          <a:p>
            <a:r>
              <a:rPr lang="sv-SE" sz="3200" dirty="0"/>
              <a:t>Arbetsgruppen gör </a:t>
            </a:r>
            <a:r>
              <a:rPr lang="sv-SE" sz="3300" dirty="0"/>
              <a:t>en </a:t>
            </a:r>
            <a:r>
              <a:rPr lang="sv-SE" sz="3300" b="1" i="1" dirty="0"/>
              <a:t>översyn och revidering </a:t>
            </a:r>
            <a:r>
              <a:rPr lang="sv-SE" sz="3300" dirty="0"/>
              <a:t>för att kontrollera att skolans </a:t>
            </a:r>
            <a:r>
              <a:rPr lang="sv-SE" sz="3300" b="1" i="1" dirty="0"/>
              <a:t>generella </a:t>
            </a:r>
            <a:r>
              <a:rPr lang="sv-SE" sz="3300" b="1" i="1" dirty="0" err="1"/>
              <a:t>SeQF</a:t>
            </a:r>
            <a:r>
              <a:rPr lang="sv-SE" sz="3300" b="1" i="1" dirty="0"/>
              <a:t>-dokument hålls aktuellt och uppdaterat</a:t>
            </a:r>
            <a:r>
              <a:rPr lang="sv-SE" sz="3300" dirty="0"/>
              <a:t> enligt gällande villkorsanvisningar från FBR.</a:t>
            </a:r>
            <a:br>
              <a:rPr lang="sv-SE" sz="3300" dirty="0"/>
            </a:br>
            <a:endParaRPr lang="sv-SE" sz="3300" dirty="0"/>
          </a:p>
          <a:p>
            <a:r>
              <a:rPr lang="sv-SE" sz="3300" dirty="0"/>
              <a:t>Detta dokument </a:t>
            </a:r>
            <a:r>
              <a:rPr lang="sv-SE" sz="3300" b="1" i="1" dirty="0"/>
              <a:t>fastställs av rektor </a:t>
            </a:r>
            <a:r>
              <a:rPr lang="sv-SE" sz="3300" dirty="0"/>
              <a:t>med datum för fastställandet.</a:t>
            </a:r>
            <a:br>
              <a:rPr lang="sv-SE" sz="3100" dirty="0"/>
            </a:br>
            <a:endParaRPr lang="sv-SE" sz="3100" dirty="0"/>
          </a:p>
          <a:p>
            <a:r>
              <a:rPr lang="sv-SE" sz="3100" dirty="0"/>
              <a:t>Skolans </a:t>
            </a:r>
            <a:r>
              <a:rPr lang="sv-SE" sz="3100" dirty="0" err="1"/>
              <a:t>SeQF</a:t>
            </a:r>
            <a:r>
              <a:rPr lang="sv-SE" sz="3100" dirty="0"/>
              <a:t>-dokument innehåller: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sv-SE" sz="3100" dirty="0"/>
              <a:t>Katrinebergs </a:t>
            </a:r>
            <a:r>
              <a:rPr lang="sv-SE" sz="3100" b="1" i="1" dirty="0"/>
              <a:t>Mål och Läranderesultat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sv-SE" sz="3100" dirty="0"/>
              <a:t>Beskrivning av skolans </a:t>
            </a:r>
            <a:r>
              <a:rPr lang="sv-SE" sz="3100" b="1" i="1" dirty="0"/>
              <a:t>uppföljning</a:t>
            </a:r>
            <a:r>
              <a:rPr lang="sv-SE" sz="3100" dirty="0"/>
              <a:t> av läranderesultaten under kursens gång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sv-SE" sz="3100" dirty="0"/>
              <a:t>Beskrivning av hur </a:t>
            </a:r>
            <a:r>
              <a:rPr lang="sv-SE" sz="3100" b="1" i="1" dirty="0"/>
              <a:t>intygsutfärdandet kvalitetssäkras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sv-SE" sz="3100" dirty="0"/>
              <a:t>Beskrivning av </a:t>
            </a:r>
            <a:r>
              <a:rPr lang="sv-SE" sz="3100" b="1" i="1" dirty="0"/>
              <a:t>hur den årliga utvärderingen görs </a:t>
            </a:r>
            <a:r>
              <a:rPr lang="sv-SE" sz="3100" dirty="0"/>
              <a:t>och när dokumentet </a:t>
            </a:r>
            <a:r>
              <a:rPr lang="sv-SE" sz="3100" b="1" i="1" dirty="0"/>
              <a:t>uppdateras</a:t>
            </a:r>
            <a:br>
              <a:rPr lang="sv-SE" sz="3100" dirty="0"/>
            </a:br>
            <a:br>
              <a:rPr lang="sv-SE" sz="3100" dirty="0"/>
            </a:br>
            <a:br>
              <a:rPr lang="sv-SE" sz="3100" dirty="0"/>
            </a:br>
            <a:br>
              <a:rPr lang="sv-SE" sz="3100" dirty="0"/>
            </a:br>
            <a:endParaRPr lang="sv-SE" sz="3100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35E0F7B-0609-B786-4BD4-E6F9EDA8DBF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781032" y="6452047"/>
            <a:ext cx="1440000" cy="324000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Region Halland  │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D59C775-B9C8-634E-8698-247053E646D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809625" y="6452047"/>
            <a:ext cx="4114800" cy="324000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Katrinebergs folkhögskola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3FEAFEF-3C35-4D31-EEE9-805F914CC1F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227470" y="6452047"/>
            <a:ext cx="216000" cy="324000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8645303-2AAE-45D1-913A-B06AE6474513}" type="slidenum">
              <a:rPr kumimoji="0" lang="sv-SE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sv-SE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CB40B503-06F8-4A08-5FAA-D83A196D5C51}"/>
              </a:ext>
            </a:extLst>
          </p:cNvPr>
          <p:cNvGrpSpPr/>
          <p:nvPr/>
        </p:nvGrpSpPr>
        <p:grpSpPr>
          <a:xfrm>
            <a:off x="6247829" y="1472341"/>
            <a:ext cx="5024283" cy="3973836"/>
            <a:chOff x="6203187" y="1724690"/>
            <a:chExt cx="5024283" cy="3973836"/>
          </a:xfrm>
        </p:grpSpPr>
        <p:pic>
          <p:nvPicPr>
            <p:cNvPr id="7" name="Bildobjekt 6">
              <a:extLst>
                <a:ext uri="{FF2B5EF4-FFF2-40B4-BE49-F238E27FC236}">
                  <a16:creationId xmlns:a16="http://schemas.microsoft.com/office/drawing/2014/main" id="{A8ED4DFD-FA77-F333-5B21-769F61BF3A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28468" y="1909356"/>
              <a:ext cx="4428000" cy="3509189"/>
            </a:xfrm>
            <a:prstGeom prst="rect">
              <a:avLst/>
            </a:prstGeom>
            <a:noFill/>
          </p:spPr>
        </p:pic>
        <p:sp>
          <p:nvSpPr>
            <p:cNvPr id="8" name="textruta 7">
              <a:extLst>
                <a:ext uri="{FF2B5EF4-FFF2-40B4-BE49-F238E27FC236}">
                  <a16:creationId xmlns:a16="http://schemas.microsoft.com/office/drawing/2014/main" id="{C5B5C16F-A928-3CA7-27D4-0C3808D3C4B3}"/>
                </a:ext>
              </a:extLst>
            </p:cNvPr>
            <p:cNvSpPr txBox="1"/>
            <p:nvPr/>
          </p:nvSpPr>
          <p:spPr>
            <a:xfrm>
              <a:off x="10956468" y="3303917"/>
              <a:ext cx="2710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9" name="textruta 8">
              <a:extLst>
                <a:ext uri="{FF2B5EF4-FFF2-40B4-BE49-F238E27FC236}">
                  <a16:creationId xmlns:a16="http://schemas.microsoft.com/office/drawing/2014/main" id="{877BAE47-2EDD-6CBB-61BA-9299FAA8B743}"/>
                </a:ext>
              </a:extLst>
            </p:cNvPr>
            <p:cNvSpPr txBox="1"/>
            <p:nvPr/>
          </p:nvSpPr>
          <p:spPr>
            <a:xfrm>
              <a:off x="8814241" y="1724690"/>
              <a:ext cx="2710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0" name="textruta 9">
              <a:extLst>
                <a:ext uri="{FF2B5EF4-FFF2-40B4-BE49-F238E27FC236}">
                  <a16:creationId xmlns:a16="http://schemas.microsoft.com/office/drawing/2014/main" id="{C2960630-F277-A47E-1C43-CBADE0C4E199}"/>
                </a:ext>
              </a:extLst>
            </p:cNvPr>
            <p:cNvSpPr txBox="1"/>
            <p:nvPr/>
          </p:nvSpPr>
          <p:spPr>
            <a:xfrm>
              <a:off x="8034988" y="5329194"/>
              <a:ext cx="2710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11" name="textruta 10">
              <a:extLst>
                <a:ext uri="{FF2B5EF4-FFF2-40B4-BE49-F238E27FC236}">
                  <a16:creationId xmlns:a16="http://schemas.microsoft.com/office/drawing/2014/main" id="{C4B23ABF-79C0-B518-EB13-E4E06173743D}"/>
                </a:ext>
              </a:extLst>
            </p:cNvPr>
            <p:cNvSpPr txBox="1"/>
            <p:nvPr/>
          </p:nvSpPr>
          <p:spPr>
            <a:xfrm>
              <a:off x="9645531" y="5329194"/>
              <a:ext cx="2710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12" name="textruta 11">
              <a:extLst>
                <a:ext uri="{FF2B5EF4-FFF2-40B4-BE49-F238E27FC236}">
                  <a16:creationId xmlns:a16="http://schemas.microsoft.com/office/drawing/2014/main" id="{2C6C2875-5F70-741B-9D55-76759BB4242F}"/>
                </a:ext>
              </a:extLst>
            </p:cNvPr>
            <p:cNvSpPr txBox="1"/>
            <p:nvPr/>
          </p:nvSpPr>
          <p:spPr>
            <a:xfrm>
              <a:off x="6203187" y="3244334"/>
              <a:ext cx="2710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16379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B2FE84C-D89F-6A0C-E72E-6BB7E32F7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SeQF</a:t>
            </a:r>
            <a:r>
              <a:rPr lang="sv-SE" dirty="0"/>
              <a:t> - Kvalitetssäkring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54C9B97-F97E-6A38-E024-C97227C6470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sv-SE" dirty="0"/>
              <a:t>I skolans samlade </a:t>
            </a:r>
            <a:r>
              <a:rPr lang="sv-SE" dirty="0" err="1"/>
              <a:t>SeQF</a:t>
            </a:r>
            <a:r>
              <a:rPr lang="sv-SE" dirty="0"/>
              <a:t>-dokument anges t ex följande: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sv-SE" dirty="0"/>
              <a:t>En bakgrundsbeskrivning kring hur vi arbetar med </a:t>
            </a:r>
            <a:r>
              <a:rPr lang="sv-SE" b="1" dirty="0"/>
              <a:t>antagning, behörigheter och omdömessättning generellt</a:t>
            </a:r>
            <a:r>
              <a:rPr lang="sv-SE" dirty="0"/>
              <a:t>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sv-SE" b="1" dirty="0"/>
              <a:t>Innehållskrav</a:t>
            </a:r>
            <a:r>
              <a:rPr lang="sv-SE" dirty="0"/>
              <a:t> och </a:t>
            </a:r>
            <a:r>
              <a:rPr lang="sv-SE" b="1" dirty="0"/>
              <a:t>omfattningskrav</a:t>
            </a:r>
            <a:r>
              <a:rPr lang="sv-SE" dirty="0"/>
              <a:t> för att få ett </a:t>
            </a:r>
            <a:r>
              <a:rPr lang="sv-SE" b="1" dirty="0" err="1"/>
              <a:t>SeQF</a:t>
            </a:r>
            <a:r>
              <a:rPr lang="sv-SE" b="1" dirty="0"/>
              <a:t>-intyg </a:t>
            </a:r>
            <a:r>
              <a:rPr lang="sv-SE" dirty="0"/>
              <a:t>är säkerställt genom </a:t>
            </a:r>
            <a:r>
              <a:rPr lang="sv-SE" b="1" dirty="0"/>
              <a:t>befintliga rutiner </a:t>
            </a:r>
            <a:r>
              <a:rPr lang="sv-SE" dirty="0"/>
              <a:t>för t ex </a:t>
            </a:r>
            <a:r>
              <a:rPr lang="sv-SE" dirty="0" err="1"/>
              <a:t>behörighetsgivade</a:t>
            </a:r>
            <a:r>
              <a:rPr lang="sv-SE" dirty="0"/>
              <a:t> och omdömessättning.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sv-SE" dirty="0"/>
              <a:t>Rutiner för hur ett </a:t>
            </a:r>
            <a:r>
              <a:rPr lang="sv-SE" b="1" dirty="0"/>
              <a:t>utfärdande av </a:t>
            </a:r>
            <a:r>
              <a:rPr lang="sv-SE" b="1" dirty="0" err="1"/>
              <a:t>SeQF</a:t>
            </a:r>
            <a:r>
              <a:rPr lang="sv-SE" b="1" dirty="0"/>
              <a:t>-intyg </a:t>
            </a:r>
            <a:r>
              <a:rPr lang="sv-SE" dirty="0"/>
              <a:t>går till. Detta sker via </a:t>
            </a:r>
            <a:r>
              <a:rPr lang="sv-SE" b="1" dirty="0" err="1"/>
              <a:t>Schoolsoft</a:t>
            </a:r>
            <a:r>
              <a:rPr lang="sv-SE" dirty="0"/>
              <a:t> och skolans administratörer vid fullgjorda krav.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sv-SE" dirty="0"/>
              <a:t>Gällande rutiner för hur </a:t>
            </a:r>
            <a:r>
              <a:rPr lang="sv-SE" b="1" dirty="0"/>
              <a:t>årshjulet</a:t>
            </a:r>
            <a:r>
              <a:rPr lang="sv-SE" dirty="0"/>
              <a:t> fungerar och att en </a:t>
            </a:r>
            <a:r>
              <a:rPr lang="sv-SE" b="1" dirty="0"/>
              <a:t>arbetsgrupp</a:t>
            </a:r>
            <a:r>
              <a:rPr lang="sv-SE" dirty="0"/>
              <a:t> är tillsatt med ansvar för uppföljning och revidering. Namnen på vilka som ingår i arbetsgruppen nämns även i dokumentet.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sv-SE" dirty="0" err="1"/>
              <a:t>SeQF</a:t>
            </a:r>
            <a:r>
              <a:rPr lang="sv-SE" dirty="0"/>
              <a:t>-dokumentets </a:t>
            </a:r>
            <a:r>
              <a:rPr lang="sv-SE" b="1" dirty="0"/>
              <a:t>uppföljning vartannat år </a:t>
            </a:r>
            <a:r>
              <a:rPr lang="sv-SE" dirty="0"/>
              <a:t>lyfts även fram i dokumentet.</a:t>
            </a:r>
          </a:p>
          <a:p>
            <a:pPr lvl="1"/>
            <a:endParaRPr lang="sv-SE" dirty="0"/>
          </a:p>
          <a:p>
            <a:pPr lvl="1"/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08EDF31-C94C-32A1-4D1D-F32C517EA45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Region Halland  │</a:t>
            </a:r>
            <a:endParaRPr kumimoji="0" lang="sv-SE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E1619C8-D475-73F7-2E32-9B71664CB6E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Katrinebergs folkhögskola</a:t>
            </a:r>
            <a:endParaRPr kumimoji="0" lang="sv-SE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AAFFD75-ACBD-15E0-DB83-BD17CA0AEBD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645303-2AAE-45D1-913A-B06AE6474513}" type="slidenum">
              <a:rPr kumimoji="0" lang="sv-SE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sv-SE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74769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2085B34-D42C-41E1-8B9C-1696C9C3A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275" y="4200321"/>
            <a:ext cx="10585449" cy="1296000"/>
          </a:xfrm>
        </p:spPr>
        <p:txBody>
          <a:bodyPr/>
          <a:lstStyle/>
          <a:p>
            <a:r>
              <a:rPr lang="sv-SE" dirty="0"/>
              <a:t>Åsa Lundsgård </a:t>
            </a:r>
            <a:r>
              <a:rPr lang="sv-SE" dirty="0" err="1"/>
              <a:t>Spängs</a:t>
            </a:r>
            <a:r>
              <a:rPr lang="sv-SE" dirty="0"/>
              <a:t> │ Katrinebergs Folkhögskola │ Region Halland │ </a:t>
            </a:r>
            <a:r>
              <a:rPr lang="sv-SE" dirty="0">
                <a:hlinkClick r:id="rId2"/>
              </a:rPr>
              <a:t>asa.lundsgard-spangs@regionhalland.se</a:t>
            </a:r>
            <a:br>
              <a:rPr lang="sv-SE" dirty="0"/>
            </a:br>
            <a:r>
              <a:rPr lang="sv-SE" dirty="0"/>
              <a:t>Elisabeth Grimberg│ Katrinebergs Folkhögskola │ Region Halland │ </a:t>
            </a:r>
            <a:r>
              <a:rPr lang="sv-SE" dirty="0">
                <a:hlinkClick r:id="rId2"/>
              </a:rPr>
              <a:t>elisabeth.grimberg@regionhalland.se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Region Halland  │</a:t>
            </a:r>
            <a:endParaRPr kumimoji="0" lang="sv-SE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Katrinebergs folkhögskola</a:t>
            </a:r>
            <a:endParaRPr kumimoji="0" lang="sv-SE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645303-2AAE-45D1-913A-B06AE6474513}" type="slidenum">
              <a:rPr kumimoji="0" lang="sv-SE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sv-SE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6A63D3A5-CBBB-C657-6CD6-9DB415D47EC8}"/>
              </a:ext>
            </a:extLst>
          </p:cNvPr>
          <p:cNvSpPr txBox="1"/>
          <p:nvPr/>
        </p:nvSpPr>
        <p:spPr>
          <a:xfrm>
            <a:off x="2903508" y="1153064"/>
            <a:ext cx="61714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Tack för att Ni lyssnade!</a:t>
            </a:r>
          </a:p>
        </p:txBody>
      </p:sp>
    </p:spTree>
    <p:extLst>
      <p:ext uri="{BB962C8B-B14F-4D97-AF65-F5344CB8AC3E}">
        <p14:creationId xmlns:p14="http://schemas.microsoft.com/office/powerpoint/2010/main" val="12331597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extLst>
              <a:ext uri="{FF2B5EF4-FFF2-40B4-BE49-F238E27FC236}">
                <a16:creationId xmlns:a16="http://schemas.microsoft.com/office/drawing/2014/main" id="{32F5B51D-0675-411B-9434-22E9EE636E73}"/>
              </a:ext>
            </a:extLst>
          </p:cNvPr>
          <p:cNvSpPr txBox="1"/>
          <p:nvPr/>
        </p:nvSpPr>
        <p:spPr>
          <a:xfrm>
            <a:off x="2114145" y="1731523"/>
            <a:ext cx="8180961" cy="258532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sv-SE" sz="3600" dirty="0">
                <a:latin typeface="+mj-lt"/>
                <a:cs typeface="Calibri Light"/>
              </a:rPr>
              <a:t>Samtal #2</a:t>
            </a:r>
          </a:p>
          <a:p>
            <a:endParaRPr lang="sv-SE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sv-SE" dirty="0">
                <a:solidFill>
                  <a:srgbClr val="000000"/>
                </a:solidFill>
                <a:latin typeface="Calibri" panose="020F0502020204030204" pitchFamily="34" charset="0"/>
              </a:rPr>
              <a:t>Hur arbetar ni med uppföljning av vad deltagarna möter och utvecklar inom Allmän kurs? </a:t>
            </a:r>
          </a:p>
          <a:p>
            <a:endParaRPr lang="sv-SE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sv-SE" dirty="0">
                <a:solidFill>
                  <a:srgbClr val="000000"/>
                </a:solidFill>
                <a:latin typeface="Calibri" panose="020F0502020204030204" pitchFamily="34" charset="0"/>
              </a:rPr>
              <a:t>Vilka är med, hur ser forumet ut, hur ofta har ni dem?</a:t>
            </a:r>
          </a:p>
          <a:p>
            <a:endParaRPr lang="sv-SE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sv-SE" dirty="0">
                <a:solidFill>
                  <a:srgbClr val="000000"/>
                </a:solidFill>
                <a:latin typeface="Calibri" panose="020F0502020204030204" pitchFamily="34" charset="0"/>
              </a:rPr>
              <a:t>Hur dokumenterar ni era uppföljningar och utvärderingar?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BA18D1EE-1F96-45BD-8899-0A8FF11AEE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339" y="6012181"/>
            <a:ext cx="5415321" cy="36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6540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43356925-5D1F-48CA-BB44-EA6B85149BEE}"/>
              </a:ext>
            </a:extLst>
          </p:cNvPr>
          <p:cNvSpPr/>
          <p:nvPr/>
        </p:nvSpPr>
        <p:spPr>
          <a:xfrm>
            <a:off x="0" y="1517515"/>
            <a:ext cx="12192000" cy="2091447"/>
          </a:xfrm>
          <a:prstGeom prst="rect">
            <a:avLst/>
          </a:prstGeom>
          <a:solidFill>
            <a:srgbClr val="396E8A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D6FF58AB-A045-4867-87E0-73D15A3B87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74763"/>
            <a:ext cx="9144000" cy="1808905"/>
          </a:xfrm>
        </p:spPr>
        <p:txBody>
          <a:bodyPr>
            <a:normAutofit/>
          </a:bodyPr>
          <a:lstStyle/>
          <a:p>
            <a:r>
              <a:rPr lang="sv-SE" dirty="0">
                <a:solidFill>
                  <a:schemeClr val="bg1"/>
                </a:solidFill>
              </a:rPr>
              <a:t>Välkommen tillbaka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F7956DB6-1A5F-49F3-9495-2778B350F1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339" y="6012181"/>
            <a:ext cx="5415321" cy="36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978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extLst>
              <a:ext uri="{FF2B5EF4-FFF2-40B4-BE49-F238E27FC236}">
                <a16:creationId xmlns:a16="http://schemas.microsoft.com/office/drawing/2014/main" id="{32F5B51D-0675-411B-9434-22E9EE636E73}"/>
              </a:ext>
            </a:extLst>
          </p:cNvPr>
          <p:cNvSpPr txBox="1"/>
          <p:nvPr/>
        </p:nvSpPr>
        <p:spPr>
          <a:xfrm>
            <a:off x="2101445" y="982176"/>
            <a:ext cx="9506355" cy="46474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sv-SE" sz="3600" b="1" dirty="0">
                <a:latin typeface="+mj-lt"/>
                <a:cs typeface="Calibri Light"/>
              </a:rPr>
              <a:t>Innehåll</a:t>
            </a:r>
            <a:endParaRPr lang="sv-SE" sz="3600" dirty="0">
              <a:latin typeface="+mj-lt"/>
              <a:cs typeface="Calibri Light"/>
            </a:endParaRPr>
          </a:p>
          <a:p>
            <a:endParaRPr lang="sv-SE" sz="2800" dirty="0">
              <a:cs typeface="Calibri Light"/>
            </a:endParaRPr>
          </a:p>
          <a:p>
            <a:r>
              <a:rPr lang="sv-SE" sz="2800" dirty="0">
                <a:cs typeface="Calibri Light"/>
              </a:rPr>
              <a:t>Introduktion</a:t>
            </a:r>
          </a:p>
          <a:p>
            <a:endParaRPr lang="sv-SE" sz="2800" dirty="0">
              <a:cs typeface="Calibri Light"/>
            </a:endParaRPr>
          </a:p>
          <a:p>
            <a:r>
              <a:rPr lang="sv-SE" sz="2800" b="1" dirty="0" err="1">
                <a:cs typeface="Calibri Light"/>
              </a:rPr>
              <a:t>Fornby</a:t>
            </a:r>
            <a:r>
              <a:rPr lang="sv-SE" sz="2800" b="1" dirty="0">
                <a:cs typeface="Calibri Light"/>
              </a:rPr>
              <a:t> folkhögskola</a:t>
            </a:r>
            <a:r>
              <a:rPr lang="sv-SE" sz="2800" dirty="0">
                <a:cs typeface="Calibri Light"/>
              </a:rPr>
              <a:t>– mål och läranderesultat</a:t>
            </a:r>
          </a:p>
          <a:p>
            <a:endParaRPr lang="sv-SE" sz="2800" b="1" dirty="0">
              <a:cs typeface="Calibri Light"/>
            </a:endParaRPr>
          </a:p>
          <a:p>
            <a:r>
              <a:rPr lang="sv-SE" sz="2800" b="1" dirty="0">
                <a:cs typeface="Calibri Light"/>
              </a:rPr>
              <a:t>Katrineberg folkhögskola</a:t>
            </a:r>
            <a:r>
              <a:rPr lang="sv-SE" sz="2800" dirty="0">
                <a:cs typeface="Calibri Light"/>
              </a:rPr>
              <a:t>– uppföljning och utvärdering</a:t>
            </a:r>
          </a:p>
          <a:p>
            <a:endParaRPr lang="sv-SE" sz="2800" dirty="0">
              <a:cs typeface="Calibri Light"/>
            </a:endParaRPr>
          </a:p>
          <a:p>
            <a:r>
              <a:rPr lang="sv-SE" sz="2800" dirty="0">
                <a:cs typeface="Calibri Light"/>
              </a:rPr>
              <a:t>Sammanfattning</a:t>
            </a:r>
          </a:p>
          <a:p>
            <a:endParaRPr lang="sv-SE" sz="3600" dirty="0">
              <a:latin typeface="+mj-lt"/>
              <a:cs typeface="Calibri Light"/>
            </a:endParaRP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BA18D1EE-1F96-45BD-8899-0A8FF11AEE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339" y="6012181"/>
            <a:ext cx="5415321" cy="36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7122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6188D6D4-89F2-4443-A2A8-AD1C834601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79585116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FCE332F-D867-4748-84C5-52A65CF79D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6320562"/>
              </p:ext>
            </p:extLst>
          </p:nvPr>
        </p:nvGraphicFramePr>
        <p:xfrm>
          <a:off x="-930275" y="3586690"/>
          <a:ext cx="6207125" cy="2537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4DA79E55-C1BF-4193-BB40-525F9ADA31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36119735"/>
              </p:ext>
            </p:extLst>
          </p:nvPr>
        </p:nvGraphicFramePr>
        <p:xfrm>
          <a:off x="9232900" y="724957"/>
          <a:ext cx="2397125" cy="4823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2" name="Rektangel: rundade hörn 1">
            <a:extLst>
              <a:ext uri="{FF2B5EF4-FFF2-40B4-BE49-F238E27FC236}">
                <a16:creationId xmlns:a16="http://schemas.microsoft.com/office/drawing/2014/main" id="{79D20EEC-6DF5-421D-88F5-4687AA761245}"/>
              </a:ext>
            </a:extLst>
          </p:cNvPr>
          <p:cNvSpPr/>
          <p:nvPr/>
        </p:nvSpPr>
        <p:spPr>
          <a:xfrm>
            <a:off x="3573310" y="896264"/>
            <a:ext cx="1703540" cy="46907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/>
              <a:t>Process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D05AAE11-6443-4223-9BC0-C647AC1EC263}"/>
              </a:ext>
            </a:extLst>
          </p:cNvPr>
          <p:cNvSpPr/>
          <p:nvPr/>
        </p:nvSpPr>
        <p:spPr>
          <a:xfrm>
            <a:off x="9232900" y="5165557"/>
            <a:ext cx="2397125" cy="1286613"/>
          </a:xfrm>
          <a:prstGeom prst="rect">
            <a:avLst/>
          </a:prstGeom>
          <a:noFill/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Årlig utvärdering/Årsredovisning</a:t>
            </a:r>
          </a:p>
        </p:txBody>
      </p:sp>
    </p:spTree>
    <p:extLst>
      <p:ext uri="{BB962C8B-B14F-4D97-AF65-F5344CB8AC3E}">
        <p14:creationId xmlns:p14="http://schemas.microsoft.com/office/powerpoint/2010/main" val="7695106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hlinkClick r:id="rId3"/>
            <a:extLst>
              <a:ext uri="{FF2B5EF4-FFF2-40B4-BE49-F238E27FC236}">
                <a16:creationId xmlns:a16="http://schemas.microsoft.com/office/drawing/2014/main" id="{F1BA2E27-6315-FDFD-A1DC-6CD261A968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643" y="176212"/>
            <a:ext cx="4743450" cy="6505575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15A8D392-03D2-5CD9-41C8-F0F4F1FA6C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6313" y="1883944"/>
            <a:ext cx="9375687" cy="206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5540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BA18D1EE-1F96-45BD-8899-0A8FF11AEE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339" y="6012181"/>
            <a:ext cx="5415321" cy="363750"/>
          </a:xfrm>
          <a:prstGeom prst="rect">
            <a:avLst/>
          </a:prstGeom>
        </p:spPr>
      </p:pic>
      <p:pic>
        <p:nvPicPr>
          <p:cNvPr id="6" name="Bildobjekt 5">
            <a:hlinkClick r:id="rId4"/>
            <a:extLst>
              <a:ext uri="{FF2B5EF4-FFF2-40B4-BE49-F238E27FC236}">
                <a16:creationId xmlns:a16="http://schemas.microsoft.com/office/drawing/2014/main" id="{C636FB73-9E1C-FFAB-2E2B-9861D9DCDC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2112" y="814387"/>
            <a:ext cx="8867775" cy="5229225"/>
          </a:xfrm>
          <a:prstGeom prst="rect">
            <a:avLst/>
          </a:prstGeom>
        </p:spPr>
      </p:pic>
      <p:sp>
        <p:nvSpPr>
          <p:cNvPr id="2" name="Ellips 1">
            <a:extLst>
              <a:ext uri="{FF2B5EF4-FFF2-40B4-BE49-F238E27FC236}">
                <a16:creationId xmlns:a16="http://schemas.microsoft.com/office/drawing/2014/main" id="{0E836E90-86DA-F448-2C60-F6B90AF7B581}"/>
              </a:ext>
            </a:extLst>
          </p:cNvPr>
          <p:cNvSpPr/>
          <p:nvPr/>
        </p:nvSpPr>
        <p:spPr>
          <a:xfrm>
            <a:off x="3114261" y="1305847"/>
            <a:ext cx="2027582" cy="477078"/>
          </a:xfrm>
          <a:prstGeom prst="ellipse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Ellips 4">
            <a:extLst>
              <a:ext uri="{FF2B5EF4-FFF2-40B4-BE49-F238E27FC236}">
                <a16:creationId xmlns:a16="http://schemas.microsoft.com/office/drawing/2014/main" id="{60D38F46-08D7-70E6-4A9D-B0BE3442EB17}"/>
              </a:ext>
            </a:extLst>
          </p:cNvPr>
          <p:cNvSpPr/>
          <p:nvPr/>
        </p:nvSpPr>
        <p:spPr>
          <a:xfrm>
            <a:off x="5499651" y="1797307"/>
            <a:ext cx="887898" cy="363750"/>
          </a:xfrm>
          <a:prstGeom prst="ellipse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938493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6E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8A55DFBB-A917-4B00-B4FA-3250556BCD40}"/>
              </a:ext>
            </a:extLst>
          </p:cNvPr>
          <p:cNvSpPr/>
          <p:nvPr/>
        </p:nvSpPr>
        <p:spPr>
          <a:xfrm>
            <a:off x="2241610" y="658906"/>
            <a:ext cx="107577" cy="5540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161951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A1E5808-85C0-43A1-93AD-7F98B2454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Ramverket att förhålla sig till</a:t>
            </a:r>
          </a:p>
        </p:txBody>
      </p:sp>
      <p:graphicFrame>
        <p:nvGraphicFramePr>
          <p:cNvPr id="8" name="textruta 3">
            <a:extLst>
              <a:ext uri="{FF2B5EF4-FFF2-40B4-BE49-F238E27FC236}">
                <a16:creationId xmlns:a16="http://schemas.microsoft.com/office/drawing/2014/main" id="{905FC4E2-7122-4FB4-895F-AC90BF7E92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42355303"/>
              </p:ext>
            </p:extLst>
          </p:nvPr>
        </p:nvGraphicFramePr>
        <p:xfrm>
          <a:off x="1507958" y="2486526"/>
          <a:ext cx="9256295" cy="31393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Bildobjekt 3">
            <a:extLst>
              <a:ext uri="{FF2B5EF4-FFF2-40B4-BE49-F238E27FC236}">
                <a16:creationId xmlns:a16="http://schemas.microsoft.com/office/drawing/2014/main" id="{3759185E-A116-1285-4326-9F4F79FAFF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339" y="6012181"/>
            <a:ext cx="5415321" cy="36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4929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extLst>
              <a:ext uri="{FF2B5EF4-FFF2-40B4-BE49-F238E27FC236}">
                <a16:creationId xmlns:a16="http://schemas.microsoft.com/office/drawing/2014/main" id="{32F5B51D-0675-411B-9434-22E9EE636E73}"/>
              </a:ext>
            </a:extLst>
          </p:cNvPr>
          <p:cNvSpPr txBox="1"/>
          <p:nvPr/>
        </p:nvSpPr>
        <p:spPr>
          <a:xfrm>
            <a:off x="2114145" y="1731523"/>
            <a:ext cx="8180961" cy="42165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sv-SE" sz="3600" dirty="0">
                <a:latin typeface="+mj-lt"/>
                <a:cs typeface="Calibri Light"/>
              </a:rPr>
              <a:t>KVALITETSSÄKRING</a:t>
            </a:r>
          </a:p>
          <a:p>
            <a:endParaRPr lang="sv-SE" sz="3600" dirty="0">
              <a:latin typeface="+mj-lt"/>
              <a:cs typeface="Calibri Light"/>
            </a:endParaRPr>
          </a:p>
          <a:p>
            <a:r>
              <a:rPr lang="sv-SE" sz="3200" dirty="0">
                <a:latin typeface="+mj-lt"/>
              </a:rPr>
              <a:t>”</a:t>
            </a:r>
            <a:r>
              <a:rPr lang="sv-SE" sz="3200" b="0" i="0" dirty="0">
                <a:solidFill>
                  <a:srgbClr val="202122"/>
                </a:solidFill>
                <a:effectLst/>
                <a:latin typeface="+mj-lt"/>
              </a:rPr>
              <a:t> Med kvalitetssäkring menas i grund och botten att en organisation har tagit fram, dokumenterat och följer </a:t>
            </a:r>
            <a:r>
              <a:rPr lang="sv-SE" sz="3200" b="0" i="0" u="none" strike="noStrike" dirty="0">
                <a:solidFill>
                  <a:schemeClr val="tx1"/>
                </a:solidFill>
                <a:effectLst/>
                <a:latin typeface="+mj-lt"/>
              </a:rPr>
              <a:t>processer</a:t>
            </a:r>
            <a:r>
              <a:rPr lang="sv-SE" sz="3200" b="0" i="0" dirty="0">
                <a:solidFill>
                  <a:srgbClr val="202122"/>
                </a:solidFill>
                <a:effectLst/>
                <a:latin typeface="+mj-lt"/>
              </a:rPr>
              <a:t> för sitt arbete samt tagit fram och använder olika verktyg till stöd i detta arbete.”</a:t>
            </a:r>
            <a:endParaRPr lang="sv-SE" sz="3200" dirty="0">
              <a:latin typeface="+mj-lt"/>
            </a:endParaRPr>
          </a:p>
          <a:p>
            <a:endParaRPr lang="sv-SE" sz="3600" dirty="0">
              <a:latin typeface="+mj-lt"/>
              <a:cs typeface="Calibri Light"/>
            </a:endParaRP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BA18D1EE-1F96-45BD-8899-0A8FF11AEE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339" y="6012181"/>
            <a:ext cx="5415321" cy="36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6873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6B8DCCD-C1E1-9F6C-CE1E-C07B2F81E4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655762"/>
          </a:xfrm>
        </p:spPr>
        <p:txBody>
          <a:bodyPr/>
          <a:lstStyle/>
          <a:p>
            <a:r>
              <a:rPr lang="sv-SE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SeQF</a:t>
            </a:r>
            <a:r>
              <a:rPr lang="sv-SE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på </a:t>
            </a:r>
            <a:r>
              <a:rPr lang="sv-SE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Fornby</a:t>
            </a:r>
            <a:r>
              <a:rPr lang="sv-SE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folkhögskola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CB215837-9B8A-FDDC-EFD7-6598EFFC6E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251995"/>
            <a:ext cx="9144000" cy="1655762"/>
          </a:xfr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endParaRPr lang="sv-SE" dirty="0"/>
          </a:p>
          <a:p>
            <a:r>
              <a:rPr lang="sv-SE" sz="3600" dirty="0"/>
              <a:t>Hur vi tänkte och hur vi gör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6CE6125-ECF4-0845-2F24-B19CE5C7C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7084" y="5857219"/>
            <a:ext cx="2296212" cy="77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1CF698E8-FF87-A052-5A12-5E066D9130FE}"/>
              </a:ext>
            </a:extLst>
          </p:cNvPr>
          <p:cNvSpPr txBox="1"/>
          <p:nvPr/>
        </p:nvSpPr>
        <p:spPr>
          <a:xfrm>
            <a:off x="402671" y="6358855"/>
            <a:ext cx="2407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i="1" dirty="0"/>
              <a:t>anna.widell@fornby.se</a:t>
            </a:r>
          </a:p>
        </p:txBody>
      </p:sp>
    </p:spTree>
    <p:extLst>
      <p:ext uri="{BB962C8B-B14F-4D97-AF65-F5344CB8AC3E}">
        <p14:creationId xmlns:p14="http://schemas.microsoft.com/office/powerpoint/2010/main" val="23247865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66D371F-0268-53EB-6563-86E260BB4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>
                <a:solidFill>
                  <a:srgbClr val="0070C0"/>
                </a:solidFill>
              </a:rPr>
              <a:t>Fornby</a:t>
            </a:r>
            <a:r>
              <a:rPr lang="sv-SE" dirty="0">
                <a:solidFill>
                  <a:srgbClr val="0070C0"/>
                </a:solidFill>
              </a:rPr>
              <a:t> folkhögskola – Borlänge och Falun	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A524EB8-8172-4241-77C0-2A71D7C976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672" y="1825625"/>
            <a:ext cx="5167618" cy="4351338"/>
          </a:xfrm>
        </p:spPr>
        <p:txBody>
          <a:bodyPr>
            <a:normAutofit/>
          </a:bodyPr>
          <a:lstStyle/>
          <a:p>
            <a:r>
              <a:rPr lang="sv-SE" sz="2000" dirty="0"/>
              <a:t>Dalarnas äldsta folkhögskola (start år 1877)</a:t>
            </a:r>
          </a:p>
          <a:p>
            <a:r>
              <a:rPr lang="sv-SE" sz="2000" dirty="0"/>
              <a:t>Huvudman Region Dalarna </a:t>
            </a:r>
            <a:br>
              <a:rPr lang="sv-SE" sz="2000" dirty="0"/>
            </a:br>
            <a:r>
              <a:rPr lang="sv-SE" sz="2000" dirty="0"/>
              <a:t>(en av tre skolor i regionen)</a:t>
            </a:r>
          </a:p>
          <a:p>
            <a:r>
              <a:rPr lang="sv-SE" sz="2000" dirty="0"/>
              <a:t>Medelstor </a:t>
            </a:r>
            <a:r>
              <a:rPr lang="sv-SE" sz="2000" dirty="0" err="1"/>
              <a:t>fhsk</a:t>
            </a:r>
            <a:r>
              <a:rPr lang="sv-SE" sz="2000" dirty="0"/>
              <a:t> (6753 dv)</a:t>
            </a:r>
          </a:p>
          <a:p>
            <a:r>
              <a:rPr lang="sv-SE" sz="2000" dirty="0"/>
              <a:t>Drygt 50% allmän kurs samt fritidsledar- utbildning, konstkurs, textila kurser och </a:t>
            </a:r>
            <a:br>
              <a:rPr lang="sv-SE" sz="2000" dirty="0"/>
            </a:br>
            <a:r>
              <a:rPr lang="sv-SE" sz="2000" dirty="0"/>
              <a:t>kurs för vuxna med förvärvad hjärnskada.</a:t>
            </a:r>
            <a:br>
              <a:rPr lang="sv-SE" sz="2000" dirty="0"/>
            </a:br>
            <a:r>
              <a:rPr lang="sv-SE" sz="2000" dirty="0"/>
              <a:t>Sommarkursvecka.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76DF2453-EBCB-DE78-53BB-55D92DE68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4605" y="1825625"/>
            <a:ext cx="6498672" cy="4874004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CF184235-A9FA-1EA0-137E-16DB83BCC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72" y="6097587"/>
            <a:ext cx="126682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81480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12A8E56-48A2-28BA-D5D4-E565C244F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Några punkter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2D3EED0-9B4D-36AA-51E6-F4178823F4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Processen för att ta fram mål och läranderesultat.</a:t>
            </a:r>
          </a:p>
          <a:p>
            <a:r>
              <a:rPr lang="sv-SE" dirty="0"/>
              <a:t>Hur fånga verksamheten?</a:t>
            </a:r>
          </a:p>
          <a:p>
            <a:r>
              <a:rPr lang="sv-SE" dirty="0"/>
              <a:t>Hur tänker vi kring uppföljning?</a:t>
            </a:r>
          </a:p>
          <a:p>
            <a:r>
              <a:rPr lang="sv-SE" dirty="0"/>
              <a:t>Vilka vinster ser vi? </a:t>
            </a:r>
          </a:p>
          <a:p>
            <a:endParaRPr lang="sv-SE" dirty="0"/>
          </a:p>
          <a:p>
            <a:endParaRPr lang="sv-SE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5F43A1D-DCAC-CBD9-A94E-DDB216562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" y="6176963"/>
            <a:ext cx="126682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5075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9FB1E72-4112-93B7-CBD4-82FBF8261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 ta fram mål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56E8107-797D-85DD-3B4A-0542485B0D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dirty="0"/>
              <a:t>Gemensam process – alla allmänkurslärare och ledningen delaktiga.</a:t>
            </a:r>
          </a:p>
          <a:p>
            <a:r>
              <a:rPr lang="sv-SE" dirty="0"/>
              <a:t>Utgångsfrågorna har varit:</a:t>
            </a:r>
            <a:br>
              <a:rPr lang="sv-SE" dirty="0"/>
            </a:br>
            <a:r>
              <a:rPr lang="sv-SE" dirty="0"/>
              <a:t>Vad vill vi på </a:t>
            </a:r>
            <a:r>
              <a:rPr lang="sv-SE" dirty="0" err="1"/>
              <a:t>Fornby</a:t>
            </a:r>
            <a:r>
              <a:rPr lang="sv-SE" dirty="0"/>
              <a:t> med vår allmänna kurs? </a:t>
            </a:r>
            <a:br>
              <a:rPr lang="sv-SE" dirty="0"/>
            </a:br>
            <a:r>
              <a:rPr lang="sv-SE" dirty="0"/>
              <a:t>Vad ska den ge deltagaren som helhet?</a:t>
            </a:r>
          </a:p>
          <a:p>
            <a:r>
              <a:rPr lang="sv-SE" dirty="0"/>
              <a:t>Det övergripande perspektivet vs ämnes- eller lektionsperspektivet</a:t>
            </a:r>
          </a:p>
          <a:p>
            <a:r>
              <a:rPr lang="sv-SE" dirty="0"/>
              <a:t>Att hitta och sätta ord på de gemensamma nämnarna eller </a:t>
            </a:r>
            <a:br>
              <a:rPr lang="sv-SE" dirty="0"/>
            </a:br>
            <a:r>
              <a:rPr lang="sv-SE" dirty="0"/>
              <a:t>på de delar som tillsammans bildar helheten i kursen.</a:t>
            </a:r>
            <a:br>
              <a:rPr lang="sv-SE" dirty="0"/>
            </a:br>
            <a:endParaRPr lang="sv-SE" dirty="0"/>
          </a:p>
          <a:p>
            <a:r>
              <a:rPr lang="sv-SE" dirty="0"/>
              <a:t>Vi har landat i tolv mål – (kanske något för många)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92A41B8-8B3E-FFBE-6D42-764DCFBA9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8020" y="365125"/>
            <a:ext cx="126682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7392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trinebergs folkhögskola">
  <a:themeElements>
    <a:clrScheme name="Katrinebergs folkhögskola">
      <a:dk1>
        <a:sysClr val="windowText" lastClr="000000"/>
      </a:dk1>
      <a:lt1>
        <a:sysClr val="window" lastClr="FFFFFF"/>
      </a:lt1>
      <a:dk2>
        <a:srgbClr val="00495D"/>
      </a:dk2>
      <a:lt2>
        <a:srgbClr val="F8F8F8"/>
      </a:lt2>
      <a:accent1>
        <a:srgbClr val="00495D"/>
      </a:accent1>
      <a:accent2>
        <a:srgbClr val="82CD9E"/>
      </a:accent2>
      <a:accent3>
        <a:srgbClr val="FDC75F"/>
      </a:accent3>
      <a:accent4>
        <a:srgbClr val="006858"/>
      </a:accent4>
      <a:accent5>
        <a:srgbClr val="D8E69C"/>
      </a:accent5>
      <a:accent6>
        <a:srgbClr val="A3D8E7"/>
      </a:accent6>
      <a:hlink>
        <a:srgbClr val="006858"/>
      </a:hlink>
      <a:folHlink>
        <a:srgbClr val="00495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SeQF webbinarium 11 maj 2022" id="{BE806558-4BB8-4E38-BCF4-6BA36B5FE58F}" vid="{5E784030-190C-4A2D-97D4-73D460502EA8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4EF15D50F4A4148A8BAD7AE748DB347" ma:contentTypeVersion="6" ma:contentTypeDescription="Create a new document." ma:contentTypeScope="" ma:versionID="b11e18f8a96283ba4a411a0367c7fa55">
  <xsd:schema xmlns:xsd="http://www.w3.org/2001/XMLSchema" xmlns:xs="http://www.w3.org/2001/XMLSchema" xmlns:p="http://schemas.microsoft.com/office/2006/metadata/properties" xmlns:ns2="1dd9d8d8-481f-49c6-9aa5-ccfad8cd4011" xmlns:ns3="e2996e74-475a-456f-abf3-56fb307068ba" targetNamespace="http://schemas.microsoft.com/office/2006/metadata/properties" ma:root="true" ma:fieldsID="67165b8436a091a826632b39d8d7ca45" ns2:_="" ns3:_="">
    <xsd:import namespace="1dd9d8d8-481f-49c6-9aa5-ccfad8cd4011"/>
    <xsd:import namespace="e2996e74-475a-456f-abf3-56fb307068b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d9d8d8-481f-49c6-9aa5-ccfad8cd401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996e74-475a-456f-abf3-56fb307068b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0E09B15-53B8-4A68-8F7B-32FEEFAF3EB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96B74DF-0598-4864-BC0A-B555C4696D16}">
  <ds:schemaRefs>
    <ds:schemaRef ds:uri="1dd9d8d8-481f-49c6-9aa5-ccfad8cd4011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dcmitype/"/>
    <ds:schemaRef ds:uri="http://schemas.microsoft.com/office/2006/metadata/properties"/>
    <ds:schemaRef ds:uri="http://purl.org/dc/terms/"/>
    <ds:schemaRef ds:uri="http://schemas.microsoft.com/office/infopath/2007/PartnerControls"/>
    <ds:schemaRef ds:uri="e2996e74-475a-456f-abf3-56fb307068ba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37E73885-1528-479C-B935-D922BDA672D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dd9d8d8-481f-49c6-9aa5-ccfad8cd4011"/>
    <ds:schemaRef ds:uri="e2996e74-475a-456f-abf3-56fb307068b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TM03090430[[fn=Olikfärgad]]</Template>
  <TotalTime>6134</TotalTime>
  <Words>1674</Words>
  <Application>Microsoft Office PowerPoint</Application>
  <PresentationFormat>Bredbild</PresentationFormat>
  <Paragraphs>245</Paragraphs>
  <Slides>33</Slides>
  <Notes>13</Notes>
  <HiddenSlides>0</HiddenSlides>
  <MMClips>0</MMClips>
  <ScaleCrop>false</ScaleCrop>
  <HeadingPairs>
    <vt:vector size="6" baseType="variant">
      <vt:variant>
        <vt:lpstr>Använt teckensnitt</vt:lpstr>
      </vt:variant>
      <vt:variant>
        <vt:i4>6</vt:i4>
      </vt:variant>
      <vt:variant>
        <vt:lpstr>Tema</vt:lpstr>
      </vt:variant>
      <vt:variant>
        <vt:i4>2</vt:i4>
      </vt:variant>
      <vt:variant>
        <vt:lpstr>Bildrubriker</vt:lpstr>
      </vt:variant>
      <vt:variant>
        <vt:i4>33</vt:i4>
      </vt:variant>
    </vt:vector>
  </HeadingPairs>
  <TitlesOfParts>
    <vt:vector size="41" baseType="lpstr">
      <vt:lpstr>Arial</vt:lpstr>
      <vt:lpstr>Calibri</vt:lpstr>
      <vt:lpstr>Calibri Light</vt:lpstr>
      <vt:lpstr>Courier New</vt:lpstr>
      <vt:lpstr>FreightNeo Pro Bold</vt:lpstr>
      <vt:lpstr>Wingdings</vt:lpstr>
      <vt:lpstr>Office-tema</vt:lpstr>
      <vt:lpstr>Katrinebergs folkhögskola</vt:lpstr>
      <vt:lpstr>PowerPoint-presentation</vt:lpstr>
      <vt:lpstr>PowerPoint-presentation</vt:lpstr>
      <vt:lpstr>PowerPoint-presentation</vt:lpstr>
      <vt:lpstr>Ramverket att förhålla sig till</vt:lpstr>
      <vt:lpstr>PowerPoint-presentation</vt:lpstr>
      <vt:lpstr>SeQF på Fornby folkhögskola</vt:lpstr>
      <vt:lpstr>Fornby folkhögskola – Borlänge och Falun </vt:lpstr>
      <vt:lpstr>Några punkter</vt:lpstr>
      <vt:lpstr>Att ta fram mål</vt:lpstr>
      <vt:lpstr>De övergripande målen för allmän kurs på Fornby folkhögskola är att kursen ska: </vt:lpstr>
      <vt:lpstr>Att ta fram läranderesultat</vt:lpstr>
      <vt:lpstr>Att beskriva hur studierna på respektive nivå organiseras</vt:lpstr>
      <vt:lpstr>Uppföljning </vt:lpstr>
      <vt:lpstr>Vad har vi vunnit?</vt:lpstr>
      <vt:lpstr>PowerPoint-presentation</vt:lpstr>
      <vt:lpstr>Välkommen tillbaka</vt:lpstr>
      <vt:lpstr>Att organisera för kvalitetssäkrad verksamhet med Allmän kurs och SeQF Exempel från vår folkhögskola  Åsa Lundsgård Spängs Elisabeth Grimberg Arbetsgruppen SeQF Katrinebergs Folkhögskola</vt:lpstr>
      <vt:lpstr>PowerPoint-presentation</vt:lpstr>
      <vt:lpstr>Process SeQF – Katrinebergs Folkhögskola</vt:lpstr>
      <vt:lpstr>Process SeQF – Katrinebergs Folkhögskola</vt:lpstr>
      <vt:lpstr>Exempel från vårt dokument med läranderesultat – SeQF nivå 4</vt:lpstr>
      <vt:lpstr>SeQF Årshjul (1) Höst</vt:lpstr>
      <vt:lpstr>SeQF Årshjul (2) Vår</vt:lpstr>
      <vt:lpstr>SeQF Årshjul (3-4) Vår-Sommar</vt:lpstr>
      <vt:lpstr>SeQF Årshjul (5) Vår</vt:lpstr>
      <vt:lpstr>SeQF - Kvalitetssäkring</vt:lpstr>
      <vt:lpstr>Åsa Lundsgård Spängs │ Katrinebergs Folkhögskola │ Region Halland │ asa.lundsgard-spangs@regionhalland.se Elisabeth Grimberg│ Katrinebergs Folkhögskola │ Region Halland │ elisabeth.grimberg@regionhalland.se</vt:lpstr>
      <vt:lpstr>PowerPoint-presentation</vt:lpstr>
      <vt:lpstr>Välkommen tillbaka</vt:lpstr>
      <vt:lpstr>PowerPoint-presentation</vt:lpstr>
      <vt:lpstr>PowerPoint-presentation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Sveriges folkhögskolor</dc:title>
  <dc:creator>Matilda Hedlund</dc:creator>
  <cp:lastModifiedBy>Jonna Hamlin</cp:lastModifiedBy>
  <cp:revision>2</cp:revision>
  <cp:lastPrinted>2018-10-15T14:09:45Z</cp:lastPrinted>
  <dcterms:created xsi:type="dcterms:W3CDTF">2016-09-29T12:18:02Z</dcterms:created>
  <dcterms:modified xsi:type="dcterms:W3CDTF">2022-06-17T09:59:48Z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0x010100B4EF15D50F4A4148A8BAD7AE748DB347</vt:lpwstr>
  </property>
</Properties>
</file>