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318" r:id="rId5"/>
    <p:sldId id="455" r:id="rId6"/>
    <p:sldId id="471" r:id="rId7"/>
    <p:sldId id="426" r:id="rId8"/>
    <p:sldId id="453" r:id="rId9"/>
    <p:sldId id="427" r:id="rId10"/>
    <p:sldId id="383" r:id="rId11"/>
    <p:sldId id="429" r:id="rId12"/>
    <p:sldId id="370" r:id="rId13"/>
    <p:sldId id="310" r:id="rId14"/>
    <p:sldId id="348" r:id="rId15"/>
    <p:sldId id="349" r:id="rId16"/>
    <p:sldId id="385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46" r:id="rId25"/>
    <p:sldId id="361" r:id="rId26"/>
    <p:sldId id="360" r:id="rId27"/>
    <p:sldId id="372" r:id="rId28"/>
    <p:sldId id="358" r:id="rId29"/>
    <p:sldId id="357" r:id="rId30"/>
    <p:sldId id="420" r:id="rId31"/>
    <p:sldId id="469" r:id="rId32"/>
    <p:sldId id="456" r:id="rId33"/>
    <p:sldId id="458" r:id="rId34"/>
    <p:sldId id="407" r:id="rId35"/>
    <p:sldId id="423" r:id="rId36"/>
    <p:sldId id="472" r:id="rId37"/>
    <p:sldId id="412" r:id="rId38"/>
    <p:sldId id="424" r:id="rId39"/>
    <p:sldId id="413" r:id="rId40"/>
    <p:sldId id="414" r:id="rId41"/>
    <p:sldId id="425" r:id="rId42"/>
    <p:sldId id="416" r:id="rId43"/>
    <p:sldId id="478" r:id="rId44"/>
    <p:sldId id="480" r:id="rId45"/>
    <p:sldId id="479" r:id="rId46"/>
    <p:sldId id="473" r:id="rId47"/>
    <p:sldId id="481" r:id="rId48"/>
    <p:sldId id="474" r:id="rId49"/>
    <p:sldId id="475" r:id="rId50"/>
    <p:sldId id="476" r:id="rId51"/>
  </p:sldIdLst>
  <p:sldSz cx="12192000" cy="6858000"/>
  <p:notesSz cx="6669088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37D"/>
    <a:srgbClr val="396E8A"/>
    <a:srgbClr val="69C3AF"/>
    <a:srgbClr val="EB7864"/>
    <a:srgbClr val="27AF85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C5CDD8-26AA-E3A7-1E9C-267DB6CD731B}" v="23" dt="2022-12-06T14:13:07.862"/>
    <p1510:client id="{1F8A4D8A-2992-057C-4F38-5D414D244D9E}" v="74" dt="2022-12-06T14:19:34.984"/>
    <p1510:client id="{3D82201A-2640-70CC-FB69-1DDD84AEC17E}" v="271" dt="2022-12-06T13:22:30.770"/>
    <p1510:client id="{4390C1E9-B9D8-F8CD-B5A9-6EBA952B7A21}" v="7" dt="2022-12-06T13:45:12.586"/>
    <p1510:client id="{56DCD35D-B8B5-41E5-ABC0-95E219C72B7D}" v="2" dt="2022-12-06T08:55:33.115"/>
    <p1510:client id="{DCA954D2-FD42-4D81-9B17-01E92528F291}" v="1215" dt="2022-12-06T12:20:33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sirée Widell" userId="S::desiree.widell@sverigesfolkhogskolor.se::63d64c3b-dd73-4cbe-9042-f44df87b8ba8" providerId="AD" clId="Web-{56DCD35D-B8B5-41E5-ABC0-95E219C72B7D}"/>
    <pc:docChg chg="delSld">
      <pc:chgData name="Desirée Widell" userId="S::desiree.widell@sverigesfolkhogskolor.se::63d64c3b-dd73-4cbe-9042-f44df87b8ba8" providerId="AD" clId="Web-{56DCD35D-B8B5-41E5-ABC0-95E219C72B7D}" dt="2022-12-06T08:55:33.115" v="1"/>
      <pc:docMkLst>
        <pc:docMk/>
      </pc:docMkLst>
      <pc:sldChg chg="del">
        <pc:chgData name="Desirée Widell" userId="S::desiree.widell@sverigesfolkhogskolor.se::63d64c3b-dd73-4cbe-9042-f44df87b8ba8" providerId="AD" clId="Web-{56DCD35D-B8B5-41E5-ABC0-95E219C72B7D}" dt="2022-12-06T08:55:30.537" v="0"/>
        <pc:sldMkLst>
          <pc:docMk/>
          <pc:sldMk cId="3133066701" sldId="447"/>
        </pc:sldMkLst>
      </pc:sldChg>
      <pc:sldChg chg="del">
        <pc:chgData name="Desirée Widell" userId="S::desiree.widell@sverigesfolkhogskolor.se::63d64c3b-dd73-4cbe-9042-f44df87b8ba8" providerId="AD" clId="Web-{56DCD35D-B8B5-41E5-ABC0-95E219C72B7D}" dt="2022-12-06T08:55:33.115" v="1"/>
        <pc:sldMkLst>
          <pc:docMk/>
          <pc:sldMk cId="1832295104" sldId="452"/>
        </pc:sldMkLst>
      </pc:sldChg>
    </pc:docChg>
  </pc:docChgLst>
  <pc:docChgLst>
    <pc:chgData name="Desirée Widell" userId="S::desiree.widell@sverigesfolkhogskolor.se::63d64c3b-dd73-4cbe-9042-f44df87b8ba8" providerId="AD" clId="Web-{1F8A4D8A-2992-057C-4F38-5D414D244D9E}"/>
    <pc:docChg chg="modSld">
      <pc:chgData name="Desirée Widell" userId="S::desiree.widell@sverigesfolkhogskolor.se::63d64c3b-dd73-4cbe-9042-f44df87b8ba8" providerId="AD" clId="Web-{1F8A4D8A-2992-057C-4F38-5D414D244D9E}" dt="2022-12-06T14:19:34.984" v="68" actId="20577"/>
      <pc:docMkLst>
        <pc:docMk/>
      </pc:docMkLst>
      <pc:sldChg chg="modSp">
        <pc:chgData name="Desirée Widell" userId="S::desiree.widell@sverigesfolkhogskolor.se::63d64c3b-dd73-4cbe-9042-f44df87b8ba8" providerId="AD" clId="Web-{1F8A4D8A-2992-057C-4F38-5D414D244D9E}" dt="2022-12-06T14:19:34.984" v="68" actId="20577"/>
        <pc:sldMkLst>
          <pc:docMk/>
          <pc:sldMk cId="1141218423" sldId="427"/>
        </pc:sldMkLst>
        <pc:spChg chg="mod">
          <ac:chgData name="Desirée Widell" userId="S::desiree.widell@sverigesfolkhogskolor.se::63d64c3b-dd73-4cbe-9042-f44df87b8ba8" providerId="AD" clId="Web-{1F8A4D8A-2992-057C-4F38-5D414D244D9E}" dt="2022-12-06T14:19:34.984" v="68" actId="20577"/>
          <ac:spMkLst>
            <pc:docMk/>
            <pc:sldMk cId="1141218423" sldId="427"/>
            <ac:spMk id="2" creationId="{C122E960-F944-06B8-21DB-E36139685AEC}"/>
          </ac:spMkLst>
        </pc:spChg>
      </pc:sldChg>
    </pc:docChg>
  </pc:docChgLst>
  <pc:docChgLst>
    <pc:chgData name="Desirée Widell" userId="S::desiree.widell@sverigesfolkhogskolor.se::63d64c3b-dd73-4cbe-9042-f44df87b8ba8" providerId="AD" clId="Web-{DCA954D2-FD42-4D81-9B17-01E92528F291}"/>
    <pc:docChg chg="addSld delSld modSld sldOrd">
      <pc:chgData name="Desirée Widell" userId="S::desiree.widell@sverigesfolkhogskolor.se::63d64c3b-dd73-4cbe-9042-f44df87b8ba8" providerId="AD" clId="Web-{DCA954D2-FD42-4D81-9B17-01E92528F291}" dt="2022-12-06T12:20:33.297" v="1218" actId="14100"/>
      <pc:docMkLst>
        <pc:docMk/>
      </pc:docMkLst>
      <pc:sldChg chg="modSp">
        <pc:chgData name="Desirée Widell" userId="S::desiree.widell@sverigesfolkhogskolor.se::63d64c3b-dd73-4cbe-9042-f44df87b8ba8" providerId="AD" clId="Web-{DCA954D2-FD42-4D81-9B17-01E92528F291}" dt="2022-12-06T10:16:50.522" v="173" actId="20577"/>
        <pc:sldMkLst>
          <pc:docMk/>
          <pc:sldMk cId="613559189" sldId="318"/>
        </pc:sldMkLst>
        <pc:spChg chg="mod">
          <ac:chgData name="Desirée Widell" userId="S::desiree.widell@sverigesfolkhogskolor.se::63d64c3b-dd73-4cbe-9042-f44df87b8ba8" providerId="AD" clId="Web-{DCA954D2-FD42-4D81-9B17-01E92528F291}" dt="2022-12-06T10:16:50.522" v="173" actId="20577"/>
          <ac:spMkLst>
            <pc:docMk/>
            <pc:sldMk cId="613559189" sldId="318"/>
            <ac:spMk id="4" creationId="{BAB28207-FFD3-44EC-AD99-9B6956C2B5CB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51.181" v="196" actId="20577"/>
        <pc:sldMkLst>
          <pc:docMk/>
          <pc:sldMk cId="4149232176" sldId="346"/>
        </pc:sldMkLst>
        <pc:spChg chg="mod">
          <ac:chgData name="Desirée Widell" userId="S::desiree.widell@sverigesfolkhogskolor.se::63d64c3b-dd73-4cbe-9042-f44df87b8ba8" providerId="AD" clId="Web-{DCA954D2-FD42-4D81-9B17-01E92528F291}" dt="2022-12-06T10:18:51.181" v="196" actId="20577"/>
          <ac:spMkLst>
            <pc:docMk/>
            <pc:sldMk cId="4149232176" sldId="346"/>
            <ac:spMk id="4" creationId="{D6FF58AB-A045-4867-87E0-73D15A3B8742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20:52.559" v="231" actId="20577"/>
        <pc:sldMkLst>
          <pc:docMk/>
          <pc:sldMk cId="3207279431" sldId="357"/>
        </pc:sldMkLst>
        <pc:spChg chg="mod">
          <ac:chgData name="Desirée Widell" userId="S::desiree.widell@sverigesfolkhogskolor.se::63d64c3b-dd73-4cbe-9042-f44df87b8ba8" providerId="AD" clId="Web-{DCA954D2-FD42-4D81-9B17-01E92528F291}" dt="2022-12-06T10:20:52.559" v="231" actId="20577"/>
          <ac:spMkLst>
            <pc:docMk/>
            <pc:sldMk cId="3207279431" sldId="357"/>
            <ac:spMk id="6" creationId="{AE82BC69-AC46-F2E8-B769-46BA4E9933FA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0:45.528" v="229" actId="20577"/>
          <ac:spMkLst>
            <pc:docMk/>
            <pc:sldMk cId="3207279431" sldId="357"/>
            <ac:spMk id="8" creationId="{9D3161FC-09D1-8B2F-04F7-DDDA34D84F95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0:41.215" v="228" actId="20577"/>
          <ac:spMkLst>
            <pc:docMk/>
            <pc:sldMk cId="3207279431" sldId="357"/>
            <ac:spMk id="10" creationId="{EA4C617B-22EE-72D3-603F-FAF4131E6FCF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0:49.481" v="230" actId="20577"/>
          <ac:spMkLst>
            <pc:docMk/>
            <pc:sldMk cId="3207279431" sldId="357"/>
            <ac:spMk id="13" creationId="{C6394451-D4D2-4F00-C425-6D73C91B27C7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20:36.434" v="227" actId="20577"/>
        <pc:sldMkLst>
          <pc:docMk/>
          <pc:sldMk cId="839812002" sldId="358"/>
        </pc:sldMkLst>
        <pc:spChg chg="mod">
          <ac:chgData name="Desirée Widell" userId="S::desiree.widell@sverigesfolkhogskolor.se::63d64c3b-dd73-4cbe-9042-f44df87b8ba8" providerId="AD" clId="Web-{DCA954D2-FD42-4D81-9B17-01E92528F291}" dt="2022-12-06T10:20:29.965" v="225" actId="20577"/>
          <ac:spMkLst>
            <pc:docMk/>
            <pc:sldMk cId="839812002" sldId="358"/>
            <ac:spMk id="6" creationId="{21AF6DC1-141A-D0A8-94C2-C0CE42B49B5A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0:36.434" v="227" actId="20577"/>
          <ac:spMkLst>
            <pc:docMk/>
            <pc:sldMk cId="839812002" sldId="358"/>
            <ac:spMk id="8" creationId="{C0C4550C-C992-095D-AEC2-0361FDA5869D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0:33.715" v="226" actId="20577"/>
          <ac:spMkLst>
            <pc:docMk/>
            <pc:sldMk cId="839812002" sldId="358"/>
            <ac:spMk id="13" creationId="{E22995C4-3177-A9CE-4A57-73F74A46F027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9:26.760" v="205" actId="20577"/>
        <pc:sldMkLst>
          <pc:docMk/>
          <pc:sldMk cId="2415802002" sldId="360"/>
        </pc:sldMkLst>
        <pc:spChg chg="mod">
          <ac:chgData name="Desirée Widell" userId="S::desiree.widell@sverigesfolkhogskolor.se::63d64c3b-dd73-4cbe-9042-f44df87b8ba8" providerId="AD" clId="Web-{DCA954D2-FD42-4D81-9B17-01E92528F291}" dt="2022-12-06T10:19:04.119" v="199" actId="20577"/>
          <ac:spMkLst>
            <pc:docMk/>
            <pc:sldMk cId="2415802002" sldId="360"/>
            <ac:spMk id="6" creationId="{791CD034-1D0F-5A03-6275-5CA5D1E4E6B5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19:10.854" v="201" actId="20577"/>
          <ac:spMkLst>
            <pc:docMk/>
            <pc:sldMk cId="2415802002" sldId="360"/>
            <ac:spMk id="8" creationId="{9C7DC10C-020F-FADD-AD29-9E0E651C89CA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19:26.760" v="205" actId="20577"/>
          <ac:spMkLst>
            <pc:docMk/>
            <pc:sldMk cId="2415802002" sldId="360"/>
            <ac:spMk id="21" creationId="{5C56711B-E0C7-4EAB-8286-E52A0EF1593F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19:22.401" v="204" actId="20577"/>
          <ac:spMkLst>
            <pc:docMk/>
            <pc:sldMk cId="2415802002" sldId="360"/>
            <ac:spMk id="79" creationId="{58EEC26F-4BB4-48F6-AEB7-289E0C45B5D6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9:29.823" v="206" actId="20577"/>
        <pc:sldMkLst>
          <pc:docMk/>
          <pc:sldMk cId="1545427275" sldId="361"/>
        </pc:sldMkLst>
        <pc:spChg chg="mod">
          <ac:chgData name="Desirée Widell" userId="S::desiree.widell@sverigesfolkhogskolor.se::63d64c3b-dd73-4cbe-9042-f44df87b8ba8" providerId="AD" clId="Web-{DCA954D2-FD42-4D81-9B17-01E92528F291}" dt="2022-12-06T10:18:55.916" v="197" actId="20577"/>
          <ac:spMkLst>
            <pc:docMk/>
            <pc:sldMk cId="1545427275" sldId="361"/>
            <ac:spMk id="8" creationId="{9402B203-7FE4-DB14-AA94-D9A0A2F1D12F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19:29.823" v="206" actId="20577"/>
          <ac:spMkLst>
            <pc:docMk/>
            <pc:sldMk cId="1545427275" sldId="361"/>
            <ac:spMk id="21" creationId="{5C56711B-E0C7-4EAB-8286-E52A0EF1593F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04.493" v="187" actId="20577"/>
        <pc:sldMkLst>
          <pc:docMk/>
          <pc:sldMk cId="659208705" sldId="370"/>
        </pc:sldMkLst>
        <pc:spChg chg="mod">
          <ac:chgData name="Desirée Widell" userId="S::desiree.widell@sverigesfolkhogskolor.se::63d64c3b-dd73-4cbe-9042-f44df87b8ba8" providerId="AD" clId="Web-{DCA954D2-FD42-4D81-9B17-01E92528F291}" dt="2022-12-06T10:18:04.493" v="187" actId="20577"/>
          <ac:spMkLst>
            <pc:docMk/>
            <pc:sldMk cId="659208705" sldId="370"/>
            <ac:spMk id="4" creationId="{D6FF58AB-A045-4867-87E0-73D15A3B8742}"/>
          </ac:spMkLst>
        </pc:spChg>
      </pc:sldChg>
      <pc:sldChg chg="addSp modSp">
        <pc:chgData name="Desirée Widell" userId="S::desiree.widell@sverigesfolkhogskolor.se::63d64c3b-dd73-4cbe-9042-f44df87b8ba8" providerId="AD" clId="Web-{DCA954D2-FD42-4D81-9B17-01E92528F291}" dt="2022-12-06T10:20:12.308" v="223" actId="1076"/>
        <pc:sldMkLst>
          <pc:docMk/>
          <pc:sldMk cId="2198839137" sldId="372"/>
        </pc:sldMkLst>
        <pc:spChg chg="add mod">
          <ac:chgData name="Desirée Widell" userId="S::desiree.widell@sverigesfolkhogskolor.se::63d64c3b-dd73-4cbe-9042-f44df87b8ba8" providerId="AD" clId="Web-{DCA954D2-FD42-4D81-9B17-01E92528F291}" dt="2022-12-06T10:16:29.600" v="168"/>
          <ac:spMkLst>
            <pc:docMk/>
            <pc:sldMk cId="2198839137" sldId="372"/>
            <ac:spMk id="2" creationId="{2DFB1425-9BF4-3BBB-7E01-7608CBAD0D75}"/>
          </ac:spMkLst>
        </pc:spChg>
        <pc:spChg chg="add mod">
          <ac:chgData name="Desirée Widell" userId="S::desiree.widell@sverigesfolkhogskolor.se::63d64c3b-dd73-4cbe-9042-f44df87b8ba8" providerId="AD" clId="Web-{DCA954D2-FD42-4D81-9B17-01E92528F291}" dt="2022-12-06T10:16:32.522" v="169"/>
          <ac:spMkLst>
            <pc:docMk/>
            <pc:sldMk cId="2198839137" sldId="372"/>
            <ac:spMk id="3" creationId="{334559FD-A538-0301-3A9B-A4B125130C9E}"/>
          </ac:spMkLst>
        </pc:spChg>
        <pc:spChg chg="add mod">
          <ac:chgData name="Desirée Widell" userId="S::desiree.widell@sverigesfolkhogskolor.se::63d64c3b-dd73-4cbe-9042-f44df87b8ba8" providerId="AD" clId="Web-{DCA954D2-FD42-4D81-9B17-01E92528F291}" dt="2022-12-06T10:20:12.308" v="223" actId="1076"/>
          <ac:spMkLst>
            <pc:docMk/>
            <pc:sldMk cId="2198839137" sldId="372"/>
            <ac:spMk id="7" creationId="{AF0A16FB-D16B-1675-FD6B-22ED146B28E5}"/>
          </ac:spMkLst>
        </pc:spChg>
        <pc:picChg chg="mod">
          <ac:chgData name="Desirée Widell" userId="S::desiree.widell@sverigesfolkhogskolor.se::63d64c3b-dd73-4cbe-9042-f44df87b8ba8" providerId="AD" clId="Web-{DCA954D2-FD42-4D81-9B17-01E92528F291}" dt="2022-12-06T10:20:05.136" v="221" actId="1076"/>
          <ac:picMkLst>
            <pc:docMk/>
            <pc:sldMk cId="2198839137" sldId="372"/>
            <ac:picMk id="4" creationId="{6D4C5A90-FB9D-D45C-C208-3B0905D7B4C4}"/>
          </ac:picMkLst>
        </pc:picChg>
      </pc:sldChg>
      <pc:sldChg chg="modSp">
        <pc:chgData name="Desirée Widell" userId="S::desiree.widell@sverigesfolkhogskolor.se::63d64c3b-dd73-4cbe-9042-f44df87b8ba8" providerId="AD" clId="Web-{DCA954D2-FD42-4D81-9B17-01E92528F291}" dt="2022-12-06T10:17:53.899" v="185" actId="20577"/>
        <pc:sldMkLst>
          <pc:docMk/>
          <pc:sldMk cId="931140183" sldId="383"/>
        </pc:sldMkLst>
        <pc:spChg chg="mod">
          <ac:chgData name="Desirée Widell" userId="S::desiree.widell@sverigesfolkhogskolor.se::63d64c3b-dd73-4cbe-9042-f44df87b8ba8" providerId="AD" clId="Web-{DCA954D2-FD42-4D81-9B17-01E92528F291}" dt="2022-12-06T10:17:53.899" v="185" actId="20577"/>
          <ac:spMkLst>
            <pc:docMk/>
            <pc:sldMk cId="931140183" sldId="383"/>
            <ac:spMk id="61" creationId="{EA330DA0-DE16-4F0A-BF92-1AB1915E46F0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13.618" v="188" actId="20577"/>
        <pc:sldMkLst>
          <pc:docMk/>
          <pc:sldMk cId="1782917492" sldId="385"/>
        </pc:sldMkLst>
        <pc:spChg chg="mod">
          <ac:chgData name="Desirée Widell" userId="S::desiree.widell@sverigesfolkhogskolor.se::63d64c3b-dd73-4cbe-9042-f44df87b8ba8" providerId="AD" clId="Web-{DCA954D2-FD42-4D81-9B17-01E92528F291}" dt="2022-12-06T10:18:13.618" v="188" actId="20577"/>
          <ac:spMkLst>
            <pc:docMk/>
            <pc:sldMk cId="1782917492" sldId="385"/>
            <ac:spMk id="2" creationId="{35726B2F-2101-8E4F-C9B3-73EE7A57E5CA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17.571" v="189" actId="20577"/>
        <pc:sldMkLst>
          <pc:docMk/>
          <pc:sldMk cId="3783495112" sldId="387"/>
        </pc:sldMkLst>
        <pc:spChg chg="mod">
          <ac:chgData name="Desirée Widell" userId="S::desiree.widell@sverigesfolkhogskolor.se::63d64c3b-dd73-4cbe-9042-f44df87b8ba8" providerId="AD" clId="Web-{DCA954D2-FD42-4D81-9B17-01E92528F291}" dt="2022-12-06T10:18:17.571" v="189" actId="20577"/>
          <ac:spMkLst>
            <pc:docMk/>
            <pc:sldMk cId="3783495112" sldId="387"/>
            <ac:spMk id="2" creationId="{35726B2F-2101-8E4F-C9B3-73EE7A57E5CA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22.134" v="190" actId="20577"/>
        <pc:sldMkLst>
          <pc:docMk/>
          <pc:sldMk cId="742882780" sldId="388"/>
        </pc:sldMkLst>
        <pc:spChg chg="mod">
          <ac:chgData name="Desirée Widell" userId="S::desiree.widell@sverigesfolkhogskolor.se::63d64c3b-dd73-4cbe-9042-f44df87b8ba8" providerId="AD" clId="Web-{DCA954D2-FD42-4D81-9B17-01E92528F291}" dt="2022-12-06T10:18:22.134" v="190" actId="20577"/>
          <ac:spMkLst>
            <pc:docMk/>
            <pc:sldMk cId="742882780" sldId="388"/>
            <ac:spMk id="2" creationId="{35726B2F-2101-8E4F-C9B3-73EE7A57E5CA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26.368" v="191" actId="20577"/>
        <pc:sldMkLst>
          <pc:docMk/>
          <pc:sldMk cId="1791357410" sldId="389"/>
        </pc:sldMkLst>
        <pc:spChg chg="mod">
          <ac:chgData name="Desirée Widell" userId="S::desiree.widell@sverigesfolkhogskolor.se::63d64c3b-dd73-4cbe-9042-f44df87b8ba8" providerId="AD" clId="Web-{DCA954D2-FD42-4D81-9B17-01E92528F291}" dt="2022-12-06T10:18:26.368" v="191" actId="20577"/>
          <ac:spMkLst>
            <pc:docMk/>
            <pc:sldMk cId="1791357410" sldId="389"/>
            <ac:spMk id="2" creationId="{35726B2F-2101-8E4F-C9B3-73EE7A57E5CA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30.853" v="192" actId="20577"/>
        <pc:sldMkLst>
          <pc:docMk/>
          <pc:sldMk cId="537992520" sldId="390"/>
        </pc:sldMkLst>
        <pc:spChg chg="mod">
          <ac:chgData name="Desirée Widell" userId="S::desiree.widell@sverigesfolkhogskolor.se::63d64c3b-dd73-4cbe-9042-f44df87b8ba8" providerId="AD" clId="Web-{DCA954D2-FD42-4D81-9B17-01E92528F291}" dt="2022-12-06T10:18:30.853" v="192" actId="20577"/>
          <ac:spMkLst>
            <pc:docMk/>
            <pc:sldMk cId="537992520" sldId="390"/>
            <ac:spMk id="2" creationId="{35726B2F-2101-8E4F-C9B3-73EE7A57E5CA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34.853" v="193" actId="20577"/>
        <pc:sldMkLst>
          <pc:docMk/>
          <pc:sldMk cId="4141281627" sldId="391"/>
        </pc:sldMkLst>
        <pc:spChg chg="mod">
          <ac:chgData name="Desirée Widell" userId="S::desiree.widell@sverigesfolkhogskolor.se::63d64c3b-dd73-4cbe-9042-f44df87b8ba8" providerId="AD" clId="Web-{DCA954D2-FD42-4D81-9B17-01E92528F291}" dt="2022-12-06T10:18:34.853" v="193" actId="20577"/>
          <ac:spMkLst>
            <pc:docMk/>
            <pc:sldMk cId="4141281627" sldId="391"/>
            <ac:spMk id="2" creationId="{35726B2F-2101-8E4F-C9B3-73EE7A57E5CA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39.712" v="194" actId="20577"/>
        <pc:sldMkLst>
          <pc:docMk/>
          <pc:sldMk cId="3040427904" sldId="392"/>
        </pc:sldMkLst>
        <pc:spChg chg="mod">
          <ac:chgData name="Desirée Widell" userId="S::desiree.widell@sverigesfolkhogskolor.se::63d64c3b-dd73-4cbe-9042-f44df87b8ba8" providerId="AD" clId="Web-{DCA954D2-FD42-4D81-9B17-01E92528F291}" dt="2022-12-06T10:18:39.712" v="194" actId="20577"/>
          <ac:spMkLst>
            <pc:docMk/>
            <pc:sldMk cId="3040427904" sldId="392"/>
            <ac:spMk id="2" creationId="{35726B2F-2101-8E4F-C9B3-73EE7A57E5CA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44.259" v="195" actId="20577"/>
        <pc:sldMkLst>
          <pc:docMk/>
          <pc:sldMk cId="3102149559" sldId="393"/>
        </pc:sldMkLst>
        <pc:spChg chg="mod">
          <ac:chgData name="Desirée Widell" userId="S::desiree.widell@sverigesfolkhogskolor.se::63d64c3b-dd73-4cbe-9042-f44df87b8ba8" providerId="AD" clId="Web-{DCA954D2-FD42-4D81-9B17-01E92528F291}" dt="2022-12-06T10:18:44.259" v="195" actId="20577"/>
          <ac:spMkLst>
            <pc:docMk/>
            <pc:sldMk cId="3102149559" sldId="393"/>
            <ac:spMk id="2" creationId="{35726B2F-2101-8E4F-C9B3-73EE7A57E5CA}"/>
          </ac:spMkLst>
        </pc:spChg>
      </pc:sldChg>
      <pc:sldChg chg="del">
        <pc:chgData name="Desirée Widell" userId="S::desiree.widell@sverigesfolkhogskolor.se::63d64c3b-dd73-4cbe-9042-f44df87b8ba8" providerId="AD" clId="Web-{DCA954D2-FD42-4D81-9B17-01E92528F291}" dt="2022-12-06T10:20:24.027" v="224"/>
        <pc:sldMkLst>
          <pc:docMk/>
          <pc:sldMk cId="1426651263" sldId="405"/>
        </pc:sldMkLst>
      </pc:sldChg>
      <pc:sldChg chg="modSp">
        <pc:chgData name="Desirée Widell" userId="S::desiree.widell@sverigesfolkhogskolor.se::63d64c3b-dd73-4cbe-9042-f44df87b8ba8" providerId="AD" clId="Web-{DCA954D2-FD42-4D81-9B17-01E92528F291}" dt="2022-12-06T10:23:10.687" v="283" actId="20577"/>
        <pc:sldMkLst>
          <pc:docMk/>
          <pc:sldMk cId="1244132307" sldId="407"/>
        </pc:sldMkLst>
        <pc:spChg chg="mod">
          <ac:chgData name="Desirée Widell" userId="S::desiree.widell@sverigesfolkhogskolor.se::63d64c3b-dd73-4cbe-9042-f44df87b8ba8" providerId="AD" clId="Web-{DCA954D2-FD42-4D81-9B17-01E92528F291}" dt="2022-12-06T10:23:10.687" v="282" actId="20577"/>
          <ac:spMkLst>
            <pc:docMk/>
            <pc:sldMk cId="1244132307" sldId="407"/>
            <ac:spMk id="2" creationId="{920A7CA2-52AF-456B-3C76-BE86E6715D1C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10.594" v="274" actId="20577"/>
          <ac:spMkLst>
            <pc:docMk/>
            <pc:sldMk cId="1244132307" sldId="407"/>
            <ac:spMk id="29" creationId="{46892AA7-1FC0-E41F-6A8A-16CFF837F3C0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10.687" v="283" actId="20577"/>
          <ac:spMkLst>
            <pc:docMk/>
            <pc:sldMk cId="1244132307" sldId="407"/>
            <ac:spMk id="30" creationId="{1FACF0C4-2D4F-2DB2-A957-F6A2D1D73778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10.594" v="275" actId="20577"/>
          <ac:spMkLst>
            <pc:docMk/>
            <pc:sldMk cId="1244132307" sldId="407"/>
            <ac:spMk id="31" creationId="{81AC3D3B-3887-98DE-575A-96CE44EA7842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10.609" v="276" actId="20577"/>
          <ac:spMkLst>
            <pc:docMk/>
            <pc:sldMk cId="1244132307" sldId="407"/>
            <ac:spMk id="32" creationId="{FF0D4055-4EFA-3AA0-1286-F90ECBC1DEEB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10.609" v="277" actId="20577"/>
          <ac:spMkLst>
            <pc:docMk/>
            <pc:sldMk cId="1244132307" sldId="407"/>
            <ac:spMk id="33" creationId="{876D9F39-1F0B-0F04-AB64-7D73949CF570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10.625" v="278" actId="20577"/>
          <ac:spMkLst>
            <pc:docMk/>
            <pc:sldMk cId="1244132307" sldId="407"/>
            <ac:spMk id="34" creationId="{9E6D4A86-0795-9687-ADD2-8F8DD92A72DC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10.640" v="279" actId="20577"/>
          <ac:spMkLst>
            <pc:docMk/>
            <pc:sldMk cId="1244132307" sldId="407"/>
            <ac:spMk id="35" creationId="{1294A7C1-F985-5090-AF4F-804C4A9C3DFC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10.656" v="280" actId="20577"/>
          <ac:spMkLst>
            <pc:docMk/>
            <pc:sldMk cId="1244132307" sldId="407"/>
            <ac:spMk id="36" creationId="{3F97A7D1-3425-9A7A-4A1E-156805CE3D19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10.672" v="281" actId="20577"/>
          <ac:spMkLst>
            <pc:docMk/>
            <pc:sldMk cId="1244132307" sldId="407"/>
            <ac:spMk id="37" creationId="{A446472D-B416-3B2C-1BCC-567D74D5D050}"/>
          </ac:spMkLst>
        </pc:spChg>
      </pc:sldChg>
      <pc:sldChg chg="modSp ord">
        <pc:chgData name="Desirée Widell" userId="S::desiree.widell@sverigesfolkhogskolor.se::63d64c3b-dd73-4cbe-9042-f44df87b8ba8" providerId="AD" clId="Web-{DCA954D2-FD42-4D81-9B17-01E92528F291}" dt="2022-12-06T10:23:34.578" v="297" actId="20577"/>
        <pc:sldMkLst>
          <pc:docMk/>
          <pc:sldMk cId="1998726852" sldId="412"/>
        </pc:sldMkLst>
        <pc:spChg chg="mod">
          <ac:chgData name="Desirée Widell" userId="S::desiree.widell@sverigesfolkhogskolor.se::63d64c3b-dd73-4cbe-9042-f44df87b8ba8" providerId="AD" clId="Web-{DCA954D2-FD42-4D81-9B17-01E92528F291}" dt="2022-12-06T10:23:34.469" v="288" actId="20577"/>
          <ac:spMkLst>
            <pc:docMk/>
            <pc:sldMk cId="1998726852" sldId="412"/>
            <ac:spMk id="4" creationId="{4684E422-7097-F6FA-3052-7B1150812B22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34.485" v="289" actId="20577"/>
          <ac:spMkLst>
            <pc:docMk/>
            <pc:sldMk cId="1998726852" sldId="412"/>
            <ac:spMk id="13" creationId="{6C6B73BF-A9B7-AE43-7F1E-317B0590270C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34.500" v="290" actId="20577"/>
          <ac:spMkLst>
            <pc:docMk/>
            <pc:sldMk cId="1998726852" sldId="412"/>
            <ac:spMk id="14" creationId="{D81D5052-46C1-7F2A-DBE8-CFA376913F57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34.500" v="291" actId="20577"/>
          <ac:spMkLst>
            <pc:docMk/>
            <pc:sldMk cId="1998726852" sldId="412"/>
            <ac:spMk id="15" creationId="{0E1CB51F-DAFC-74D3-2D65-D55C47AFD87A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34.516" v="292" actId="20577"/>
          <ac:spMkLst>
            <pc:docMk/>
            <pc:sldMk cId="1998726852" sldId="412"/>
            <ac:spMk id="16" creationId="{49A30E1E-7646-7407-AF2B-AB0CB0969227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34.532" v="293" actId="20577"/>
          <ac:spMkLst>
            <pc:docMk/>
            <pc:sldMk cId="1998726852" sldId="412"/>
            <ac:spMk id="17" creationId="{34F0FD35-1404-CC38-40A0-B1EDA8191022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34.547" v="294" actId="20577"/>
          <ac:spMkLst>
            <pc:docMk/>
            <pc:sldMk cId="1998726852" sldId="412"/>
            <ac:spMk id="18" creationId="{C91276F7-EBC5-9D02-DBFE-CC06F3846D39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34.547" v="295" actId="20577"/>
          <ac:spMkLst>
            <pc:docMk/>
            <pc:sldMk cId="1998726852" sldId="412"/>
            <ac:spMk id="19" creationId="{2BD7BDB2-D76C-F7F0-87BB-3D517DE82D87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34.563" v="296" actId="20577"/>
          <ac:spMkLst>
            <pc:docMk/>
            <pc:sldMk cId="1998726852" sldId="412"/>
            <ac:spMk id="20" creationId="{9A85FB74-80AD-127B-0B21-2E4EC134FA55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34.578" v="297" actId="20577"/>
          <ac:spMkLst>
            <pc:docMk/>
            <pc:sldMk cId="1998726852" sldId="412"/>
            <ac:spMk id="21" creationId="{C9C60F92-951F-CAB1-048B-BA64B2788692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5:51.802" v="160" actId="20577"/>
        <pc:sldMkLst>
          <pc:docMk/>
          <pc:sldMk cId="1869434265" sldId="413"/>
        </pc:sldMkLst>
        <pc:spChg chg="mod">
          <ac:chgData name="Desirée Widell" userId="S::desiree.widell@sverigesfolkhogskolor.se::63d64c3b-dd73-4cbe-9042-f44df87b8ba8" providerId="AD" clId="Web-{DCA954D2-FD42-4D81-9B17-01E92528F291}" dt="2022-12-06T10:15:51.802" v="160" actId="20577"/>
          <ac:spMkLst>
            <pc:docMk/>
            <pc:sldMk cId="1869434265" sldId="413"/>
            <ac:spMk id="3" creationId="{C5515207-71C4-CB78-5C51-1613C7F34055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23:48.329" v="308" actId="20577"/>
        <pc:sldMkLst>
          <pc:docMk/>
          <pc:sldMk cId="515719942" sldId="414"/>
        </pc:sldMkLst>
        <pc:spChg chg="mod">
          <ac:chgData name="Desirée Widell" userId="S::desiree.widell@sverigesfolkhogskolor.se::63d64c3b-dd73-4cbe-9042-f44df87b8ba8" providerId="AD" clId="Web-{DCA954D2-FD42-4D81-9B17-01E92528F291}" dt="2022-12-06T10:23:48.219" v="299" actId="20577"/>
          <ac:spMkLst>
            <pc:docMk/>
            <pc:sldMk cId="515719942" sldId="414"/>
            <ac:spMk id="4" creationId="{4684E422-7097-F6FA-3052-7B1150812B22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48.251" v="300" actId="20577"/>
          <ac:spMkLst>
            <pc:docMk/>
            <pc:sldMk cId="515719942" sldId="414"/>
            <ac:spMk id="13" creationId="{6C6B73BF-A9B7-AE43-7F1E-317B0590270C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48.251" v="301" actId="20577"/>
          <ac:spMkLst>
            <pc:docMk/>
            <pc:sldMk cId="515719942" sldId="414"/>
            <ac:spMk id="14" creationId="{D81D5052-46C1-7F2A-DBE8-CFA376913F57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48.266" v="302" actId="20577"/>
          <ac:spMkLst>
            <pc:docMk/>
            <pc:sldMk cId="515719942" sldId="414"/>
            <ac:spMk id="15" creationId="{0E1CB51F-DAFC-74D3-2D65-D55C47AFD87A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48.266" v="303" actId="20577"/>
          <ac:spMkLst>
            <pc:docMk/>
            <pc:sldMk cId="515719942" sldId="414"/>
            <ac:spMk id="16" creationId="{49A30E1E-7646-7407-AF2B-AB0CB0969227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48.282" v="304" actId="20577"/>
          <ac:spMkLst>
            <pc:docMk/>
            <pc:sldMk cId="515719942" sldId="414"/>
            <ac:spMk id="17" creationId="{34F0FD35-1404-CC38-40A0-B1EDA8191022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48.298" v="305" actId="20577"/>
          <ac:spMkLst>
            <pc:docMk/>
            <pc:sldMk cId="515719942" sldId="414"/>
            <ac:spMk id="18" creationId="{C91276F7-EBC5-9D02-DBFE-CC06F3846D39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48.313" v="306" actId="20577"/>
          <ac:spMkLst>
            <pc:docMk/>
            <pc:sldMk cId="515719942" sldId="414"/>
            <ac:spMk id="19" creationId="{2BD7BDB2-D76C-F7F0-87BB-3D517DE82D87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48.313" v="307" actId="20577"/>
          <ac:spMkLst>
            <pc:docMk/>
            <pc:sldMk cId="515719942" sldId="414"/>
            <ac:spMk id="20" creationId="{9A85FB74-80AD-127B-0B21-2E4EC134FA55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48.329" v="308" actId="20577"/>
          <ac:spMkLst>
            <pc:docMk/>
            <pc:sldMk cId="515719942" sldId="414"/>
            <ac:spMk id="21" creationId="{C9C60F92-951F-CAB1-048B-BA64B2788692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44:24.192" v="346" actId="20577"/>
        <pc:sldMkLst>
          <pc:docMk/>
          <pc:sldMk cId="2765694213" sldId="416"/>
        </pc:sldMkLst>
        <pc:spChg chg="mod">
          <ac:chgData name="Desirée Widell" userId="S::desiree.widell@sverigesfolkhogskolor.se::63d64c3b-dd73-4cbe-9042-f44df87b8ba8" providerId="AD" clId="Web-{DCA954D2-FD42-4D81-9B17-01E92528F291}" dt="2022-12-06T10:44:18.880" v="342" actId="20577"/>
          <ac:spMkLst>
            <pc:docMk/>
            <pc:sldMk cId="2765694213" sldId="416"/>
            <ac:spMk id="8" creationId="{816E2247-DD11-2593-E154-B10E1DA655F0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24.192" v="346" actId="20577"/>
          <ac:spMkLst>
            <pc:docMk/>
            <pc:sldMk cId="2765694213" sldId="416"/>
            <ac:spMk id="9" creationId="{22CD8D40-4A6F-C8FA-ED49-AEC3EC824EA3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771" v="330" actId="20577"/>
          <ac:spMkLst>
            <pc:docMk/>
            <pc:sldMk cId="2765694213" sldId="416"/>
            <ac:spMk id="10" creationId="{B7E20B81-0071-04F4-3229-33BB9A964471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786" v="331" actId="20577"/>
          <ac:spMkLst>
            <pc:docMk/>
            <pc:sldMk cId="2765694213" sldId="416"/>
            <ac:spMk id="11" creationId="{54CF40F5-E4C0-B0D1-30D2-5C252E3A9E28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802" v="332" actId="20577"/>
          <ac:spMkLst>
            <pc:docMk/>
            <pc:sldMk cId="2765694213" sldId="416"/>
            <ac:spMk id="12" creationId="{8F0FCEF6-D330-144D-5974-873F5A219A5E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818" v="333" actId="20577"/>
          <ac:spMkLst>
            <pc:docMk/>
            <pc:sldMk cId="2765694213" sldId="416"/>
            <ac:spMk id="13" creationId="{7BF01141-1DEB-1997-1A12-D247670D5F38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818" v="334" actId="20577"/>
          <ac:spMkLst>
            <pc:docMk/>
            <pc:sldMk cId="2765694213" sldId="416"/>
            <ac:spMk id="14" creationId="{8F6B0B08-5317-7434-E0FF-7406FAEC809B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833" v="335" actId="20577"/>
          <ac:spMkLst>
            <pc:docMk/>
            <pc:sldMk cId="2765694213" sldId="416"/>
            <ac:spMk id="15" creationId="{A34BFB1F-FEC6-31A8-4235-9E1FB44613EF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880" v="336" actId="20577"/>
          <ac:spMkLst>
            <pc:docMk/>
            <pc:sldMk cId="2765694213" sldId="416"/>
            <ac:spMk id="16" creationId="{A7062953-8D64-F799-DDD8-E04BC44A9018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927" v="337" actId="20577"/>
          <ac:spMkLst>
            <pc:docMk/>
            <pc:sldMk cId="2765694213" sldId="416"/>
            <ac:spMk id="17" creationId="{921C4D61-1101-7505-BF26-FBBF5FD9DD5D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943" v="338" actId="20577"/>
          <ac:spMkLst>
            <pc:docMk/>
            <pc:sldMk cId="2765694213" sldId="416"/>
            <ac:spMk id="18" creationId="{26FCDCB4-1B27-2E86-FB21-9255F98EB865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958" v="339" actId="20577"/>
          <ac:spMkLst>
            <pc:docMk/>
            <pc:sldMk cId="2765694213" sldId="416"/>
            <ac:spMk id="19" creationId="{57286A7C-232F-99C7-2EB1-C1F3F9FC9514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974" v="340" actId="20577"/>
          <ac:spMkLst>
            <pc:docMk/>
            <pc:sldMk cId="2765694213" sldId="416"/>
            <ac:spMk id="20" creationId="{7620E5A1-0339-3A28-152B-5A9A798A0C2A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13.989" v="341" actId="20577"/>
          <ac:spMkLst>
            <pc:docMk/>
            <pc:sldMk cId="2765694213" sldId="416"/>
            <ac:spMk id="21" creationId="{B6AB5964-3A2B-3DCC-28A4-3DAA15AAA817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21:48.670" v="257" actId="20577"/>
        <pc:sldMkLst>
          <pc:docMk/>
          <pc:sldMk cId="1229391476" sldId="420"/>
        </pc:sldMkLst>
        <pc:spChg chg="mod">
          <ac:chgData name="Desirée Widell" userId="S::desiree.widell@sverigesfolkhogskolor.se::63d64c3b-dd73-4cbe-9042-f44df87b8ba8" providerId="AD" clId="Web-{DCA954D2-FD42-4D81-9B17-01E92528F291}" dt="2022-12-06T10:21:41.716" v="255" actId="20577"/>
          <ac:spMkLst>
            <pc:docMk/>
            <pc:sldMk cId="1229391476" sldId="420"/>
            <ac:spMk id="7" creationId="{1AAC84DA-ED48-8E03-CCA4-F38A78FA7E67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1:45.138" v="256" actId="20577"/>
          <ac:spMkLst>
            <pc:docMk/>
            <pc:sldMk cId="1229391476" sldId="420"/>
            <ac:spMk id="8" creationId="{5420E5A9-18F6-6CE8-95B5-1CFECC6C2395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1:34.576" v="253" actId="20577"/>
          <ac:spMkLst>
            <pc:docMk/>
            <pc:sldMk cId="1229391476" sldId="420"/>
            <ac:spMk id="9" creationId="{5C98ECC1-5608-A2D8-7207-326B29F52548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1:30.810" v="252" actId="20577"/>
          <ac:spMkLst>
            <pc:docMk/>
            <pc:sldMk cId="1229391476" sldId="420"/>
            <ac:spMk id="10" creationId="{7E06F39C-3CF5-75DD-1E95-1AF41B39C86F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1:38.170" v="254" actId="20577"/>
          <ac:spMkLst>
            <pc:docMk/>
            <pc:sldMk cId="1229391476" sldId="420"/>
            <ac:spMk id="11" creationId="{99115B27-CD93-25ED-C0E7-BA0EEC2CAABF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1:48.670" v="257" actId="20577"/>
          <ac:spMkLst>
            <pc:docMk/>
            <pc:sldMk cId="1229391476" sldId="420"/>
            <ac:spMk id="12" creationId="{524450F6-5EF3-5C4B-F979-847852A27F2B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23:19.234" v="284" actId="20577"/>
        <pc:sldMkLst>
          <pc:docMk/>
          <pc:sldMk cId="2351337257" sldId="423"/>
        </pc:sldMkLst>
        <pc:spChg chg="mod">
          <ac:chgData name="Desirée Widell" userId="S::desiree.widell@sverigesfolkhogskolor.se::63d64c3b-dd73-4cbe-9042-f44df87b8ba8" providerId="AD" clId="Web-{DCA954D2-FD42-4D81-9B17-01E92528F291}" dt="2022-12-06T10:23:19.234" v="284" actId="20577"/>
          <ac:spMkLst>
            <pc:docMk/>
            <pc:sldMk cId="2351337257" sldId="423"/>
            <ac:spMk id="6" creationId="{F001DC0B-946D-3BBA-9389-2272852AA03D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2:08:45.728" v="1178" actId="20577"/>
        <pc:sldMkLst>
          <pc:docMk/>
          <pc:sldMk cId="2951726037" sldId="424"/>
        </pc:sldMkLst>
        <pc:spChg chg="mod">
          <ac:chgData name="Desirée Widell" userId="S::desiree.widell@sverigesfolkhogskolor.se::63d64c3b-dd73-4cbe-9042-f44df87b8ba8" providerId="AD" clId="Web-{DCA954D2-FD42-4D81-9B17-01E92528F291}" dt="2022-12-06T12:08:45.728" v="1178" actId="20577"/>
          <ac:spMkLst>
            <pc:docMk/>
            <pc:sldMk cId="2951726037" sldId="424"/>
            <ac:spMk id="7" creationId="{2F91F81E-AD2A-2E20-DDFC-1F161BD42CFA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7:24.414" v="179" actId="20577"/>
        <pc:sldMkLst>
          <pc:docMk/>
          <pc:sldMk cId="66306196" sldId="426"/>
        </pc:sldMkLst>
        <pc:spChg chg="mod">
          <ac:chgData name="Desirée Widell" userId="S::desiree.widell@sverigesfolkhogskolor.se::63d64c3b-dd73-4cbe-9042-f44df87b8ba8" providerId="AD" clId="Web-{DCA954D2-FD42-4D81-9B17-01E92528F291}" dt="2022-12-06T10:17:24.414" v="179" actId="20577"/>
          <ac:spMkLst>
            <pc:docMk/>
            <pc:sldMk cId="66306196" sldId="426"/>
            <ac:spMk id="61" creationId="{EA330DA0-DE16-4F0A-BF92-1AB1915E46F0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7:48.039" v="184" actId="20577"/>
        <pc:sldMkLst>
          <pc:docMk/>
          <pc:sldMk cId="1141218423" sldId="427"/>
        </pc:sldMkLst>
        <pc:spChg chg="mod">
          <ac:chgData name="Desirée Widell" userId="S::desiree.widell@sverigesfolkhogskolor.se::63d64c3b-dd73-4cbe-9042-f44df87b8ba8" providerId="AD" clId="Web-{DCA954D2-FD42-4D81-9B17-01E92528F291}" dt="2022-12-06T10:17:48.039" v="184" actId="20577"/>
          <ac:spMkLst>
            <pc:docMk/>
            <pc:sldMk cId="1141218423" sldId="427"/>
            <ac:spMk id="2" creationId="{C122E960-F944-06B8-21DB-E36139685AEC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17:43.977" v="183" actId="20577"/>
          <ac:spMkLst>
            <pc:docMk/>
            <pc:sldMk cId="1141218423" sldId="427"/>
            <ac:spMk id="4" creationId="{D4DA551C-3954-913C-1211-C170F00CC6C4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17:39.602" v="182" actId="20577"/>
          <ac:spMkLst>
            <pc:docMk/>
            <pc:sldMk cId="1141218423" sldId="427"/>
            <ac:spMk id="61" creationId="{EA330DA0-DE16-4F0A-BF92-1AB1915E46F0}"/>
          </ac:spMkLst>
        </pc:spChg>
      </pc:sldChg>
      <pc:sldChg chg="modSp">
        <pc:chgData name="Desirée Widell" userId="S::desiree.widell@sverigesfolkhogskolor.se::63d64c3b-dd73-4cbe-9042-f44df87b8ba8" providerId="AD" clId="Web-{DCA954D2-FD42-4D81-9B17-01E92528F291}" dt="2022-12-06T10:18:00.305" v="186" actId="20577"/>
        <pc:sldMkLst>
          <pc:docMk/>
          <pc:sldMk cId="2489096001" sldId="429"/>
        </pc:sldMkLst>
        <pc:spChg chg="mod">
          <ac:chgData name="Desirée Widell" userId="S::desiree.widell@sverigesfolkhogskolor.se::63d64c3b-dd73-4cbe-9042-f44df87b8ba8" providerId="AD" clId="Web-{DCA954D2-FD42-4D81-9B17-01E92528F291}" dt="2022-12-06T10:18:00.305" v="186" actId="20577"/>
          <ac:spMkLst>
            <pc:docMk/>
            <pc:sldMk cId="2489096001" sldId="429"/>
            <ac:spMk id="61" creationId="{EA330DA0-DE16-4F0A-BF92-1AB1915E46F0}"/>
          </ac:spMkLst>
        </pc:spChg>
      </pc:sldChg>
      <pc:sldChg chg="del">
        <pc:chgData name="Desirée Widell" userId="S::desiree.widell@sverigesfolkhogskolor.se::63d64c3b-dd73-4cbe-9042-f44df87b8ba8" providerId="AD" clId="Web-{DCA954D2-FD42-4D81-9B17-01E92528F291}" dt="2022-12-06T10:24:00.235" v="312"/>
        <pc:sldMkLst>
          <pc:docMk/>
          <pc:sldMk cId="2693408926" sldId="435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24:01.251" v="313"/>
        <pc:sldMkLst>
          <pc:docMk/>
          <pc:sldMk cId="2633789003" sldId="436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24:01.970" v="314"/>
        <pc:sldMkLst>
          <pc:docMk/>
          <pc:sldMk cId="1524898572" sldId="437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24:04.001" v="317"/>
        <pc:sldMkLst>
          <pc:docMk/>
          <pc:sldMk cId="3641478459" sldId="438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24:03.204" v="316"/>
        <pc:sldMkLst>
          <pc:docMk/>
          <pc:sldMk cId="4072946111" sldId="439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24:02.485" v="315"/>
        <pc:sldMkLst>
          <pc:docMk/>
          <pc:sldMk cId="3437414224" sldId="440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13:10.986" v="74"/>
        <pc:sldMkLst>
          <pc:docMk/>
          <pc:sldMk cId="1881862718" sldId="448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24:06.579" v="318"/>
        <pc:sldMkLst>
          <pc:docMk/>
          <pc:sldMk cId="4226525141" sldId="451"/>
        </pc:sldMkLst>
      </pc:sldChg>
      <pc:sldChg chg="modSp">
        <pc:chgData name="Desirée Widell" userId="S::desiree.widell@sverigesfolkhogskolor.se::63d64c3b-dd73-4cbe-9042-f44df87b8ba8" providerId="AD" clId="Web-{DCA954D2-FD42-4D81-9B17-01E92528F291}" dt="2022-12-06T10:17:34.523" v="181" actId="20577"/>
        <pc:sldMkLst>
          <pc:docMk/>
          <pc:sldMk cId="2239515770" sldId="453"/>
        </pc:sldMkLst>
        <pc:spChg chg="mod">
          <ac:chgData name="Desirée Widell" userId="S::desiree.widell@sverigesfolkhogskolor.se::63d64c3b-dd73-4cbe-9042-f44df87b8ba8" providerId="AD" clId="Web-{DCA954D2-FD42-4D81-9B17-01E92528F291}" dt="2022-12-06T10:17:34.523" v="181" actId="20577"/>
          <ac:spMkLst>
            <pc:docMk/>
            <pc:sldMk cId="2239515770" sldId="453"/>
            <ac:spMk id="4" creationId="{D4DA551C-3954-913C-1211-C170F00CC6C4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17:30.008" v="180" actId="20577"/>
          <ac:spMkLst>
            <pc:docMk/>
            <pc:sldMk cId="2239515770" sldId="453"/>
            <ac:spMk id="61" creationId="{EA330DA0-DE16-4F0A-BF92-1AB1915E46F0}"/>
          </ac:spMkLst>
        </pc:spChg>
      </pc:sldChg>
      <pc:sldChg chg="delSp del">
        <pc:chgData name="Desirée Widell" userId="S::desiree.widell@sverigesfolkhogskolor.se::63d64c3b-dd73-4cbe-9042-f44df87b8ba8" providerId="AD" clId="Web-{DCA954D2-FD42-4D81-9B17-01E92528F291}" dt="2022-12-06T10:12:24.626" v="72"/>
        <pc:sldMkLst>
          <pc:docMk/>
          <pc:sldMk cId="2983238348" sldId="454"/>
        </pc:sldMkLst>
        <pc:picChg chg="del">
          <ac:chgData name="Desirée Widell" userId="S::desiree.widell@sverigesfolkhogskolor.se::63d64c3b-dd73-4cbe-9042-f44df87b8ba8" providerId="AD" clId="Web-{DCA954D2-FD42-4D81-9B17-01E92528F291}" dt="2022-12-06T10:12:14.422" v="67"/>
          <ac:picMkLst>
            <pc:docMk/>
            <pc:sldMk cId="2983238348" sldId="454"/>
            <ac:picMk id="6" creationId="{A3F9548F-1095-FA98-E729-B4B9CD2AEF51}"/>
          </ac:picMkLst>
        </pc:picChg>
      </pc:sldChg>
      <pc:sldChg chg="addSp modSp">
        <pc:chgData name="Desirée Widell" userId="S::desiree.widell@sverigesfolkhogskolor.se::63d64c3b-dd73-4cbe-9042-f44df87b8ba8" providerId="AD" clId="Web-{DCA954D2-FD42-4D81-9B17-01E92528F291}" dt="2022-12-06T10:45:11.832" v="387" actId="20577"/>
        <pc:sldMkLst>
          <pc:docMk/>
          <pc:sldMk cId="714294817" sldId="455"/>
        </pc:sldMkLst>
        <pc:spChg chg="mod">
          <ac:chgData name="Desirée Widell" userId="S::desiree.widell@sverigesfolkhogskolor.se::63d64c3b-dd73-4cbe-9042-f44df87b8ba8" providerId="AD" clId="Web-{DCA954D2-FD42-4D81-9B17-01E92528F291}" dt="2022-12-06T10:45:11.832" v="387" actId="20577"/>
          <ac:spMkLst>
            <pc:docMk/>
            <pc:sldMk cId="714294817" sldId="455"/>
            <ac:spMk id="5" creationId="{A6304196-B3A5-9D81-7638-52BF986F7D57}"/>
          </ac:spMkLst>
        </pc:spChg>
        <pc:picChg chg="add mod">
          <ac:chgData name="Desirée Widell" userId="S::desiree.widell@sverigesfolkhogskolor.se::63d64c3b-dd73-4cbe-9042-f44df87b8ba8" providerId="AD" clId="Web-{DCA954D2-FD42-4D81-9B17-01E92528F291}" dt="2022-12-06T10:12:22.579" v="71" actId="1076"/>
          <ac:picMkLst>
            <pc:docMk/>
            <pc:sldMk cId="714294817" sldId="455"/>
            <ac:picMk id="2" creationId="{FF85D2A8-4B60-7D0F-CAB0-9C6BBCC39E79}"/>
          </ac:picMkLst>
        </pc:picChg>
      </pc:sldChg>
      <pc:sldChg chg="modSp">
        <pc:chgData name="Desirée Widell" userId="S::desiree.widell@sverigesfolkhogskolor.se::63d64c3b-dd73-4cbe-9042-f44df87b8ba8" providerId="AD" clId="Web-{DCA954D2-FD42-4D81-9B17-01E92528F291}" dt="2022-12-06T10:22:47.827" v="269" actId="20577"/>
        <pc:sldMkLst>
          <pc:docMk/>
          <pc:sldMk cId="1832427108" sldId="456"/>
        </pc:sldMkLst>
        <pc:spChg chg="mod">
          <ac:chgData name="Desirée Widell" userId="S::desiree.widell@sverigesfolkhogskolor.se::63d64c3b-dd73-4cbe-9042-f44df87b8ba8" providerId="AD" clId="Web-{DCA954D2-FD42-4D81-9B17-01E92528F291}" dt="2022-12-06T10:22:47.827" v="269" actId="20577"/>
          <ac:spMkLst>
            <pc:docMk/>
            <pc:sldMk cId="1832427108" sldId="456"/>
            <ac:spMk id="6" creationId="{CDE55030-CFF3-AAC8-3B03-F6425C239C42}"/>
          </ac:spMkLst>
        </pc:spChg>
      </pc:sldChg>
      <pc:sldChg chg="del">
        <pc:chgData name="Desirée Widell" userId="S::desiree.widell@sverigesfolkhogskolor.se::63d64c3b-dd73-4cbe-9042-f44df87b8ba8" providerId="AD" clId="Web-{DCA954D2-FD42-4D81-9B17-01E92528F291}" dt="2022-12-06T10:14:09.722" v="97"/>
        <pc:sldMkLst>
          <pc:docMk/>
          <pc:sldMk cId="2072588596" sldId="457"/>
        </pc:sldMkLst>
      </pc:sldChg>
      <pc:sldChg chg="modSp ord">
        <pc:chgData name="Desirée Widell" userId="S::desiree.widell@sverigesfolkhogskolor.se::63d64c3b-dd73-4cbe-9042-f44df87b8ba8" providerId="AD" clId="Web-{DCA954D2-FD42-4D81-9B17-01E92528F291}" dt="2022-12-06T10:22:56.718" v="271" actId="20577"/>
        <pc:sldMkLst>
          <pc:docMk/>
          <pc:sldMk cId="589015464" sldId="458"/>
        </pc:sldMkLst>
        <pc:spChg chg="mod">
          <ac:chgData name="Desirée Widell" userId="S::desiree.widell@sverigesfolkhogskolor.se::63d64c3b-dd73-4cbe-9042-f44df87b8ba8" providerId="AD" clId="Web-{DCA954D2-FD42-4D81-9B17-01E92528F291}" dt="2022-12-06T10:22:56.718" v="271" actId="20577"/>
          <ac:spMkLst>
            <pc:docMk/>
            <pc:sldMk cId="589015464" sldId="458"/>
            <ac:spMk id="3" creationId="{B2AE7E6D-6BC5-6B2F-6095-74997D9A970D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2:53.328" v="270" actId="20577"/>
          <ac:spMkLst>
            <pc:docMk/>
            <pc:sldMk cId="589015464" sldId="458"/>
            <ac:spMk id="5" creationId="{A6304196-B3A5-9D81-7638-52BF986F7D57}"/>
          </ac:spMkLst>
        </pc:spChg>
      </pc:sldChg>
      <pc:sldChg chg="del">
        <pc:chgData name="Desirée Widell" userId="S::desiree.widell@sverigesfolkhogskolor.se::63d64c3b-dd73-4cbe-9042-f44df87b8ba8" providerId="AD" clId="Web-{DCA954D2-FD42-4D81-9B17-01E92528F291}" dt="2022-12-06T10:15:43.552" v="158"/>
        <pc:sldMkLst>
          <pc:docMk/>
          <pc:sldMk cId="806849913" sldId="459"/>
        </pc:sldMkLst>
      </pc:sldChg>
      <pc:sldChg chg="modSp del">
        <pc:chgData name="Desirée Widell" userId="S::desiree.widell@sverigesfolkhogskolor.se::63d64c3b-dd73-4cbe-9042-f44df87b8ba8" providerId="AD" clId="Web-{DCA954D2-FD42-4D81-9B17-01E92528F291}" dt="2022-12-06T10:52:34.763" v="900"/>
        <pc:sldMkLst>
          <pc:docMk/>
          <pc:sldMk cId="942101624" sldId="460"/>
        </pc:sldMkLst>
        <pc:spChg chg="mod">
          <ac:chgData name="Desirée Widell" userId="S::desiree.widell@sverigesfolkhogskolor.se::63d64c3b-dd73-4cbe-9042-f44df87b8ba8" providerId="AD" clId="Web-{DCA954D2-FD42-4D81-9B17-01E92528F291}" dt="2022-12-06T10:44:03.115" v="327" actId="20577"/>
          <ac:spMkLst>
            <pc:docMk/>
            <pc:sldMk cId="942101624" sldId="460"/>
            <ac:spMk id="3" creationId="{39CA2BFC-1296-283D-7D4E-1134031EC204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03.115" v="326" actId="20577"/>
          <ac:spMkLst>
            <pc:docMk/>
            <pc:sldMk cId="942101624" sldId="460"/>
            <ac:spMk id="4" creationId="{424FF07F-553A-87CB-166B-675F984D06B5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4:03.083" v="325" actId="20577"/>
          <ac:spMkLst>
            <pc:docMk/>
            <pc:sldMk cId="942101624" sldId="460"/>
            <ac:spMk id="5" creationId="{A6304196-B3A5-9D81-7638-52BF986F7D57}"/>
          </ac:spMkLst>
        </pc:spChg>
      </pc:sldChg>
      <pc:sldChg chg="del">
        <pc:chgData name="Desirée Widell" userId="S::desiree.widell@sverigesfolkhogskolor.se::63d64c3b-dd73-4cbe-9042-f44df87b8ba8" providerId="AD" clId="Web-{DCA954D2-FD42-4D81-9B17-01E92528F291}" dt="2022-12-06T10:24:12.595" v="321"/>
        <pc:sldMkLst>
          <pc:docMk/>
          <pc:sldMk cId="1167863187" sldId="461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24:08.626" v="320"/>
        <pc:sldMkLst>
          <pc:docMk/>
          <pc:sldMk cId="1390342654" sldId="462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24:18.595" v="323"/>
        <pc:sldMkLst>
          <pc:docMk/>
          <pc:sldMk cId="884148940" sldId="464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24:20.236" v="324"/>
        <pc:sldMkLst>
          <pc:docMk/>
          <pc:sldMk cId="237362698" sldId="467"/>
        </pc:sldMkLst>
      </pc:sldChg>
      <pc:sldChg chg="del">
        <pc:chgData name="Desirée Widell" userId="S::desiree.widell@sverigesfolkhogskolor.se::63d64c3b-dd73-4cbe-9042-f44df87b8ba8" providerId="AD" clId="Web-{DCA954D2-FD42-4D81-9B17-01E92528F291}" dt="2022-12-06T10:24:13.798" v="322"/>
        <pc:sldMkLst>
          <pc:docMk/>
          <pc:sldMk cId="1326543979" sldId="468"/>
        </pc:sldMkLst>
      </pc:sldChg>
      <pc:sldChg chg="modSp">
        <pc:chgData name="Desirée Widell" userId="S::desiree.widell@sverigesfolkhogskolor.se::63d64c3b-dd73-4cbe-9042-f44df87b8ba8" providerId="AD" clId="Web-{DCA954D2-FD42-4D81-9B17-01E92528F291}" dt="2022-12-06T10:22:29.249" v="268" actId="20577"/>
        <pc:sldMkLst>
          <pc:docMk/>
          <pc:sldMk cId="689683471" sldId="469"/>
        </pc:sldMkLst>
        <pc:spChg chg="mod">
          <ac:chgData name="Desirée Widell" userId="S::desiree.widell@sverigesfolkhogskolor.se::63d64c3b-dd73-4cbe-9042-f44df87b8ba8" providerId="AD" clId="Web-{DCA954D2-FD42-4D81-9B17-01E92528F291}" dt="2022-12-06T10:21:52.920" v="258" actId="20577"/>
          <ac:spMkLst>
            <pc:docMk/>
            <pc:sldMk cId="689683471" sldId="469"/>
            <ac:spMk id="2" creationId="{84230EE0-A1F6-1631-A361-8309227CCFC4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2:21.921" v="266" actId="20577"/>
          <ac:spMkLst>
            <pc:docMk/>
            <pc:sldMk cId="689683471" sldId="469"/>
            <ac:spMk id="4" creationId="{C06E4366-2F86-8DA4-DB8D-173F102E666D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2:29.249" v="268" actId="20577"/>
          <ac:spMkLst>
            <pc:docMk/>
            <pc:sldMk cId="689683471" sldId="469"/>
            <ac:spMk id="6" creationId="{8064E3E9-E93E-C6DD-4164-5BBC4821B566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2:15.342" v="264" actId="20577"/>
          <ac:spMkLst>
            <pc:docMk/>
            <pc:sldMk cId="689683471" sldId="469"/>
            <ac:spMk id="7" creationId="{1AAC84DA-ED48-8E03-CCA4-F38A78FA7E67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2:19.030" v="265" actId="20577"/>
          <ac:spMkLst>
            <pc:docMk/>
            <pc:sldMk cId="689683471" sldId="469"/>
            <ac:spMk id="8" creationId="{5420E5A9-18F6-6CE8-95B5-1CFECC6C2395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2:05.092" v="261" actId="20577"/>
          <ac:spMkLst>
            <pc:docMk/>
            <pc:sldMk cId="689683471" sldId="469"/>
            <ac:spMk id="9" creationId="{5C98ECC1-5608-A2D8-7207-326B29F52548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2:01.904" v="260" actId="1076"/>
          <ac:spMkLst>
            <pc:docMk/>
            <pc:sldMk cId="689683471" sldId="469"/>
            <ac:spMk id="10" creationId="{7E06F39C-3CF5-75DD-1E95-1AF41B39C86F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2:12.311" v="263" actId="20577"/>
          <ac:spMkLst>
            <pc:docMk/>
            <pc:sldMk cId="689683471" sldId="469"/>
            <ac:spMk id="11" creationId="{99115B27-CD93-25ED-C0E7-BA0EEC2CAABF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2:25.999" v="267" actId="20577"/>
          <ac:spMkLst>
            <pc:docMk/>
            <pc:sldMk cId="689683471" sldId="469"/>
            <ac:spMk id="12" creationId="{524450F6-5EF3-5C4B-F979-847852A27F2B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2:08.561" v="262" actId="20577"/>
          <ac:spMkLst>
            <pc:docMk/>
            <pc:sldMk cId="689683471" sldId="469"/>
            <ac:spMk id="13" creationId="{FF233C49-426D-0B74-6C65-9A39822251F5}"/>
          </ac:spMkLst>
        </pc:spChg>
      </pc:sldChg>
      <pc:sldChg chg="del">
        <pc:chgData name="Desirée Widell" userId="S::desiree.widell@sverigesfolkhogskolor.se::63d64c3b-dd73-4cbe-9042-f44df87b8ba8" providerId="AD" clId="Web-{DCA954D2-FD42-4D81-9B17-01E92528F291}" dt="2022-12-06T10:24:07.892" v="319"/>
        <pc:sldMkLst>
          <pc:docMk/>
          <pc:sldMk cId="726883647" sldId="470"/>
        </pc:sldMkLst>
      </pc:sldChg>
      <pc:sldChg chg="modSp add replId">
        <pc:chgData name="Desirée Widell" userId="S::desiree.widell@sverigesfolkhogskolor.se::63d64c3b-dd73-4cbe-9042-f44df87b8ba8" providerId="AD" clId="Web-{DCA954D2-FD42-4D81-9B17-01E92528F291}" dt="2022-12-06T12:20:33.297" v="1218" actId="14100"/>
        <pc:sldMkLst>
          <pc:docMk/>
          <pc:sldMk cId="1933415449" sldId="471"/>
        </pc:sldMkLst>
        <pc:spChg chg="mod">
          <ac:chgData name="Desirée Widell" userId="S::desiree.widell@sverigesfolkhogskolor.se::63d64c3b-dd73-4cbe-9042-f44df87b8ba8" providerId="AD" clId="Web-{DCA954D2-FD42-4D81-9B17-01E92528F291}" dt="2022-12-06T12:20:33.297" v="1218" actId="14100"/>
          <ac:spMkLst>
            <pc:docMk/>
            <pc:sldMk cId="1933415449" sldId="471"/>
            <ac:spMk id="5" creationId="{A6304196-B3A5-9D81-7638-52BF986F7D57}"/>
          </ac:spMkLst>
        </pc:spChg>
      </pc:sldChg>
      <pc:sldChg chg="modSp add replId">
        <pc:chgData name="Desirée Widell" userId="S::desiree.widell@sverigesfolkhogskolor.se::63d64c3b-dd73-4cbe-9042-f44df87b8ba8" providerId="AD" clId="Web-{DCA954D2-FD42-4D81-9B17-01E92528F291}" dt="2022-12-06T10:23:28.969" v="287" actId="20577"/>
        <pc:sldMkLst>
          <pc:docMk/>
          <pc:sldMk cId="3684975702" sldId="472"/>
        </pc:sldMkLst>
        <pc:spChg chg="mod">
          <ac:chgData name="Desirée Widell" userId="S::desiree.widell@sverigesfolkhogskolor.se::63d64c3b-dd73-4cbe-9042-f44df87b8ba8" providerId="AD" clId="Web-{DCA954D2-FD42-4D81-9B17-01E92528F291}" dt="2022-12-06T10:23:28.969" v="287" actId="20577"/>
          <ac:spMkLst>
            <pc:docMk/>
            <pc:sldMk cId="3684975702" sldId="472"/>
            <ac:spMk id="3" creationId="{B2AE7E6D-6BC5-6B2F-6095-74997D9A970D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28.969" v="286" actId="20577"/>
          <ac:spMkLst>
            <pc:docMk/>
            <pc:sldMk cId="3684975702" sldId="472"/>
            <ac:spMk id="4" creationId="{424FF07F-553A-87CB-166B-675F984D06B5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23:28.938" v="285" actId="20577"/>
          <ac:spMkLst>
            <pc:docMk/>
            <pc:sldMk cId="3684975702" sldId="472"/>
            <ac:spMk id="5" creationId="{A6304196-B3A5-9D81-7638-52BF986F7D57}"/>
          </ac:spMkLst>
        </pc:spChg>
      </pc:sldChg>
      <pc:sldChg chg="modSp add ord replId">
        <pc:chgData name="Desirée Widell" userId="S::desiree.widell@sverigesfolkhogskolor.se::63d64c3b-dd73-4cbe-9042-f44df87b8ba8" providerId="AD" clId="Web-{DCA954D2-FD42-4D81-9B17-01E92528F291}" dt="2022-12-06T10:45:26.613" v="393"/>
        <pc:sldMkLst>
          <pc:docMk/>
          <pc:sldMk cId="1028920813" sldId="473"/>
        </pc:sldMkLst>
        <pc:spChg chg="mod">
          <ac:chgData name="Desirée Widell" userId="S::desiree.widell@sverigesfolkhogskolor.se::63d64c3b-dd73-4cbe-9042-f44df87b8ba8" providerId="AD" clId="Web-{DCA954D2-FD42-4D81-9B17-01E92528F291}" dt="2022-12-06T10:45:26.613" v="393"/>
          <ac:spMkLst>
            <pc:docMk/>
            <pc:sldMk cId="1028920813" sldId="473"/>
            <ac:spMk id="2" creationId="{43356925-5D1F-48CA-BB44-EA6B85149BEE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5:19.785" v="392" actId="20577"/>
          <ac:spMkLst>
            <pc:docMk/>
            <pc:sldMk cId="1028920813" sldId="473"/>
            <ac:spMk id="4" creationId="{D6FF58AB-A045-4867-87E0-73D15A3B8742}"/>
          </ac:spMkLst>
        </pc:spChg>
      </pc:sldChg>
      <pc:sldChg chg="modSp add ord replId">
        <pc:chgData name="Desirée Widell" userId="S::desiree.widell@sverigesfolkhogskolor.se::63d64c3b-dd73-4cbe-9042-f44df87b8ba8" providerId="AD" clId="Web-{DCA954D2-FD42-4D81-9B17-01E92528F291}" dt="2022-12-06T10:47:33.002" v="552" actId="1076"/>
        <pc:sldMkLst>
          <pc:docMk/>
          <pc:sldMk cId="1570934517" sldId="474"/>
        </pc:sldMkLst>
        <pc:spChg chg="mod">
          <ac:chgData name="Desirée Widell" userId="S::desiree.widell@sverigesfolkhogskolor.se::63d64c3b-dd73-4cbe-9042-f44df87b8ba8" providerId="AD" clId="Web-{DCA954D2-FD42-4D81-9B17-01E92528F291}" dt="2022-12-06T10:45:59.441" v="397" actId="20577"/>
          <ac:spMkLst>
            <pc:docMk/>
            <pc:sldMk cId="1570934517" sldId="474"/>
            <ac:spMk id="3" creationId="{39CA2BFC-1296-283D-7D4E-1134031EC204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7:10.862" v="540"/>
          <ac:spMkLst>
            <pc:docMk/>
            <pc:sldMk cId="1570934517" sldId="474"/>
            <ac:spMk id="4" creationId="{424FF07F-553A-87CB-166B-675F984D06B5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47:33.002" v="552" actId="1076"/>
          <ac:spMkLst>
            <pc:docMk/>
            <pc:sldMk cId="1570934517" sldId="474"/>
            <ac:spMk id="5" creationId="{A6304196-B3A5-9D81-7638-52BF986F7D57}"/>
          </ac:spMkLst>
        </pc:spChg>
      </pc:sldChg>
      <pc:sldChg chg="modSp add replId">
        <pc:chgData name="Desirée Widell" userId="S::desiree.widell@sverigesfolkhogskolor.se::63d64c3b-dd73-4cbe-9042-f44df87b8ba8" providerId="AD" clId="Web-{DCA954D2-FD42-4D81-9B17-01E92528F291}" dt="2022-12-06T10:50:33.749" v="697" actId="20577"/>
        <pc:sldMkLst>
          <pc:docMk/>
          <pc:sldMk cId="831585042" sldId="475"/>
        </pc:sldMkLst>
        <pc:spChg chg="mod">
          <ac:chgData name="Desirée Widell" userId="S::desiree.widell@sverigesfolkhogskolor.se::63d64c3b-dd73-4cbe-9042-f44df87b8ba8" providerId="AD" clId="Web-{DCA954D2-FD42-4D81-9B17-01E92528F291}" dt="2022-12-06T10:47:55.002" v="556" actId="20577"/>
          <ac:spMkLst>
            <pc:docMk/>
            <pc:sldMk cId="831585042" sldId="475"/>
            <ac:spMk id="3" creationId="{39CA2BFC-1296-283D-7D4E-1134031EC204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0:50:33.749" v="697" actId="20577"/>
          <ac:spMkLst>
            <pc:docMk/>
            <pc:sldMk cId="831585042" sldId="475"/>
            <ac:spMk id="5" creationId="{A6304196-B3A5-9D81-7638-52BF986F7D57}"/>
          </ac:spMkLst>
        </pc:spChg>
      </pc:sldChg>
      <pc:sldChg chg="modSp add ord replId">
        <pc:chgData name="Desirée Widell" userId="S::desiree.widell@sverigesfolkhogskolor.se::63d64c3b-dd73-4cbe-9042-f44df87b8ba8" providerId="AD" clId="Web-{DCA954D2-FD42-4D81-9B17-01E92528F291}" dt="2022-12-06T12:10:40.476" v="1201"/>
        <pc:sldMkLst>
          <pc:docMk/>
          <pc:sldMk cId="3832604477" sldId="476"/>
        </pc:sldMkLst>
        <pc:spChg chg="mod">
          <ac:chgData name="Desirée Widell" userId="S::desiree.widell@sverigesfolkhogskolor.se::63d64c3b-dd73-4cbe-9042-f44df87b8ba8" providerId="AD" clId="Web-{DCA954D2-FD42-4D81-9B17-01E92528F291}" dt="2022-12-06T10:50:40.296" v="699" actId="20577"/>
          <ac:spMkLst>
            <pc:docMk/>
            <pc:sldMk cId="3832604477" sldId="476"/>
            <ac:spMk id="3" creationId="{39CA2BFC-1296-283D-7D4E-1134031EC204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2:02:29.264" v="1110" actId="20577"/>
          <ac:spMkLst>
            <pc:docMk/>
            <pc:sldMk cId="3832604477" sldId="476"/>
            <ac:spMk id="5" creationId="{A6304196-B3A5-9D81-7638-52BF986F7D57}"/>
          </ac:spMkLst>
        </pc:spChg>
      </pc:sldChg>
      <pc:sldChg chg="add ord replId">
        <pc:chgData name="Desirée Widell" userId="S::desiree.widell@sverigesfolkhogskolor.se::63d64c3b-dd73-4cbe-9042-f44df87b8ba8" providerId="AD" clId="Web-{DCA954D2-FD42-4D81-9B17-01E92528F291}" dt="2022-12-06T12:02:15.686" v="1100"/>
        <pc:sldMkLst>
          <pc:docMk/>
          <pc:sldMk cId="3882769241" sldId="477"/>
        </pc:sldMkLst>
      </pc:sldChg>
      <pc:sldChg chg="modSp add ord replId">
        <pc:chgData name="Desirée Widell" userId="S::desiree.widell@sverigesfolkhogskolor.se::63d64c3b-dd73-4cbe-9042-f44df87b8ba8" providerId="AD" clId="Web-{DCA954D2-FD42-4D81-9B17-01E92528F291}" dt="2022-12-06T12:09:33.555" v="1200" actId="1076"/>
        <pc:sldMkLst>
          <pc:docMk/>
          <pc:sldMk cId="2710433908" sldId="478"/>
        </pc:sldMkLst>
        <pc:spChg chg="mod">
          <ac:chgData name="Desirée Widell" userId="S::desiree.widell@sverigesfolkhogskolor.se::63d64c3b-dd73-4cbe-9042-f44df87b8ba8" providerId="AD" clId="Web-{DCA954D2-FD42-4D81-9B17-01E92528F291}" dt="2022-12-06T10:53:14.309" v="904" actId="20577"/>
          <ac:spMkLst>
            <pc:docMk/>
            <pc:sldMk cId="2710433908" sldId="478"/>
            <ac:spMk id="3" creationId="{B2AE7E6D-6BC5-6B2F-6095-74997D9A970D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2:09:33.555" v="1200" actId="1076"/>
          <ac:spMkLst>
            <pc:docMk/>
            <pc:sldMk cId="2710433908" sldId="478"/>
            <ac:spMk id="5" creationId="{A6304196-B3A5-9D81-7638-52BF986F7D57}"/>
          </ac:spMkLst>
        </pc:spChg>
      </pc:sldChg>
      <pc:sldChg chg="modSp add replId">
        <pc:chgData name="Desirée Widell" userId="S::desiree.widell@sverigesfolkhogskolor.se::63d64c3b-dd73-4cbe-9042-f44df87b8ba8" providerId="AD" clId="Web-{DCA954D2-FD42-4D81-9B17-01E92528F291}" dt="2022-12-06T12:20:15" v="1217" actId="14100"/>
        <pc:sldMkLst>
          <pc:docMk/>
          <pc:sldMk cId="624221450" sldId="479"/>
        </pc:sldMkLst>
        <pc:spChg chg="mod">
          <ac:chgData name="Desirée Widell" userId="S::desiree.widell@sverigesfolkhogskolor.se::63d64c3b-dd73-4cbe-9042-f44df87b8ba8" providerId="AD" clId="Web-{DCA954D2-FD42-4D81-9B17-01E92528F291}" dt="2022-12-06T10:55:52.509" v="1099" actId="1076"/>
          <ac:spMkLst>
            <pc:docMk/>
            <pc:sldMk cId="624221450" sldId="479"/>
            <ac:spMk id="3" creationId="{B2AE7E6D-6BC5-6B2F-6095-74997D9A970D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2:20:15" v="1217" actId="14100"/>
          <ac:spMkLst>
            <pc:docMk/>
            <pc:sldMk cId="624221450" sldId="479"/>
            <ac:spMk id="5" creationId="{A6304196-B3A5-9D81-7638-52BF986F7D57}"/>
          </ac:spMkLst>
        </pc:spChg>
      </pc:sldChg>
      <pc:sldChg chg="addSp delSp modSp add ord replId">
        <pc:chgData name="Desirée Widell" userId="S::desiree.widell@sverigesfolkhogskolor.se::63d64c3b-dd73-4cbe-9042-f44df87b8ba8" providerId="AD" clId="Web-{DCA954D2-FD42-4D81-9B17-01E92528F291}" dt="2022-12-06T12:08:03.572" v="1174" actId="1076"/>
        <pc:sldMkLst>
          <pc:docMk/>
          <pc:sldMk cId="2850924651" sldId="480"/>
        </pc:sldMkLst>
        <pc:spChg chg="del">
          <ac:chgData name="Desirée Widell" userId="S::desiree.widell@sverigesfolkhogskolor.se::63d64c3b-dd73-4cbe-9042-f44df87b8ba8" providerId="AD" clId="Web-{DCA954D2-FD42-4D81-9B17-01E92528F291}" dt="2022-12-06T12:07:17.463" v="1167"/>
          <ac:spMkLst>
            <pc:docMk/>
            <pc:sldMk cId="2850924651" sldId="480"/>
            <ac:spMk id="2" creationId="{924839EC-BEFD-60ED-C9A4-6CB013DF1C5A}"/>
          </ac:spMkLst>
        </pc:spChg>
        <pc:spChg chg="mod">
          <ac:chgData name="Desirée Widell" userId="S::desiree.widell@sverigesfolkhogskolor.se::63d64c3b-dd73-4cbe-9042-f44df87b8ba8" providerId="AD" clId="Web-{DCA954D2-FD42-4D81-9B17-01E92528F291}" dt="2022-12-06T12:02:50.169" v="1115" actId="1076"/>
          <ac:spMkLst>
            <pc:docMk/>
            <pc:sldMk cId="2850924651" sldId="480"/>
            <ac:spMk id="7" creationId="{70A8D14C-FFFE-B130-18F4-11D3B59F3204}"/>
          </ac:spMkLst>
        </pc:spChg>
        <pc:spChg chg="add mod">
          <ac:chgData name="Desirée Widell" userId="S::desiree.widell@sverigesfolkhogskolor.se::63d64c3b-dd73-4cbe-9042-f44df87b8ba8" providerId="AD" clId="Web-{DCA954D2-FD42-4D81-9B17-01E92528F291}" dt="2022-12-06T12:08:03.572" v="1174" actId="1076"/>
          <ac:spMkLst>
            <pc:docMk/>
            <pc:sldMk cId="2850924651" sldId="480"/>
            <ac:spMk id="15" creationId="{85D6D8B3-8EC9-E952-886E-5BEF05CF469B}"/>
          </ac:spMkLst>
        </pc:spChg>
        <pc:picChg chg="mod modCrop">
          <ac:chgData name="Desirée Widell" userId="S::desiree.widell@sverigesfolkhogskolor.se::63d64c3b-dd73-4cbe-9042-f44df87b8ba8" providerId="AD" clId="Web-{DCA954D2-FD42-4D81-9B17-01E92528F291}" dt="2022-12-06T12:07:14.682" v="1166" actId="1076"/>
          <ac:picMkLst>
            <pc:docMk/>
            <pc:sldMk cId="2850924651" sldId="480"/>
            <ac:picMk id="4" creationId="{5352072E-01CD-422F-60BE-C0CA480CE42F}"/>
          </ac:picMkLst>
        </pc:picChg>
        <pc:picChg chg="add mod ord modCrop">
          <ac:chgData name="Desirée Widell" userId="S::desiree.widell@sverigesfolkhogskolor.se::63d64c3b-dd73-4cbe-9042-f44df87b8ba8" providerId="AD" clId="Web-{DCA954D2-FD42-4D81-9B17-01E92528F291}" dt="2022-12-06T12:07:08.010" v="1165" actId="1076"/>
          <ac:picMkLst>
            <pc:docMk/>
            <pc:sldMk cId="2850924651" sldId="480"/>
            <ac:picMk id="6" creationId="{31F87B74-47B8-B07C-14C6-99BFEDF40AF1}"/>
          </ac:picMkLst>
        </pc:picChg>
        <pc:picChg chg="add del mod">
          <ac:chgData name="Desirée Widell" userId="S::desiree.widell@sverigesfolkhogskolor.se::63d64c3b-dd73-4cbe-9042-f44df87b8ba8" providerId="AD" clId="Web-{DCA954D2-FD42-4D81-9B17-01E92528F291}" dt="2022-12-06T12:04:48.090" v="1133"/>
          <ac:picMkLst>
            <pc:docMk/>
            <pc:sldMk cId="2850924651" sldId="480"/>
            <ac:picMk id="9" creationId="{987031D3-930B-A41A-E281-B924A1A6CCAB}"/>
          </ac:picMkLst>
        </pc:picChg>
        <pc:picChg chg="add mod ord">
          <ac:chgData name="Desirée Widell" userId="S::desiree.widell@sverigesfolkhogskolor.se::63d64c3b-dd73-4cbe-9042-f44df87b8ba8" providerId="AD" clId="Web-{DCA954D2-FD42-4D81-9B17-01E92528F291}" dt="2022-12-06T12:06:06.183" v="1154" actId="1076"/>
          <ac:picMkLst>
            <pc:docMk/>
            <pc:sldMk cId="2850924651" sldId="480"/>
            <ac:picMk id="11" creationId="{C9F56D51-F368-CD6B-3589-3D5D021AAA3F}"/>
          </ac:picMkLst>
        </pc:picChg>
        <pc:picChg chg="add mod ord">
          <ac:chgData name="Desirée Widell" userId="S::desiree.widell@sverigesfolkhogskolor.se::63d64c3b-dd73-4cbe-9042-f44df87b8ba8" providerId="AD" clId="Web-{DCA954D2-FD42-4D81-9B17-01E92528F291}" dt="2022-12-06T12:07:55.322" v="1173" actId="1076"/>
          <ac:picMkLst>
            <pc:docMk/>
            <pc:sldMk cId="2850924651" sldId="480"/>
            <ac:picMk id="13" creationId="{37530788-FEEA-DF69-EB77-444098FE1A16}"/>
          </ac:picMkLst>
        </pc:picChg>
      </pc:sldChg>
      <pc:sldChg chg="addSp delSp modSp add del replId">
        <pc:chgData name="Desirée Widell" userId="S::desiree.widell@sverigesfolkhogskolor.se::63d64c3b-dd73-4cbe-9042-f44df87b8ba8" providerId="AD" clId="Web-{DCA954D2-FD42-4D81-9B17-01E92528F291}" dt="2022-12-06T12:06:28.557" v="1158"/>
        <pc:sldMkLst>
          <pc:docMk/>
          <pc:sldMk cId="901496096" sldId="481"/>
        </pc:sldMkLst>
        <pc:spChg chg="add mod">
          <ac:chgData name="Desirée Widell" userId="S::desiree.widell@sverigesfolkhogskolor.se::63d64c3b-dd73-4cbe-9042-f44df87b8ba8" providerId="AD" clId="Web-{DCA954D2-FD42-4D81-9B17-01E92528F291}" dt="2022-12-06T12:06:28.401" v="1157"/>
          <ac:spMkLst>
            <pc:docMk/>
            <pc:sldMk cId="901496096" sldId="481"/>
            <ac:spMk id="4" creationId="{572C202C-FC64-E20F-D03B-213D73B34665}"/>
          </ac:spMkLst>
        </pc:spChg>
        <pc:picChg chg="del">
          <ac:chgData name="Desirée Widell" userId="S::desiree.widell@sverigesfolkhogskolor.se::63d64c3b-dd73-4cbe-9042-f44df87b8ba8" providerId="AD" clId="Web-{DCA954D2-FD42-4D81-9B17-01E92528F291}" dt="2022-12-06T12:06:28.401" v="1157"/>
          <ac:picMkLst>
            <pc:docMk/>
            <pc:sldMk cId="901496096" sldId="481"/>
            <ac:picMk id="5" creationId="{703DBDFA-94B9-9303-6F4D-EA6F539E63DB}"/>
          </ac:picMkLst>
        </pc:picChg>
      </pc:sldChg>
    </pc:docChg>
  </pc:docChgLst>
  <pc:docChgLst>
    <pc:chgData name="Desirée Widell" userId="S::desiree.widell@sverigesfolkhogskolor.se::63d64c3b-dd73-4cbe-9042-f44df87b8ba8" providerId="AD" clId="Web-{3D82201A-2640-70CC-FB69-1DDD84AEC17E}"/>
    <pc:docChg chg="addSld delSld modSld sldOrd">
      <pc:chgData name="Desirée Widell" userId="S::desiree.widell@sverigesfolkhogskolor.se::63d64c3b-dd73-4cbe-9042-f44df87b8ba8" providerId="AD" clId="Web-{3D82201A-2640-70CC-FB69-1DDD84AEC17E}" dt="2022-12-06T13:22:27.957" v="268" actId="20577"/>
      <pc:docMkLst>
        <pc:docMk/>
      </pc:docMkLst>
      <pc:sldChg chg="addSp modSp">
        <pc:chgData name="Desirée Widell" userId="S::desiree.widell@sverigesfolkhogskolor.se::63d64c3b-dd73-4cbe-9042-f44df87b8ba8" providerId="AD" clId="Web-{3D82201A-2640-70CC-FB69-1DDD84AEC17E}" dt="2022-12-06T13:01:10.393" v="9" actId="20577"/>
        <pc:sldMkLst>
          <pc:docMk/>
          <pc:sldMk cId="1869434265" sldId="413"/>
        </pc:sldMkLst>
        <pc:spChg chg="mod">
          <ac:chgData name="Desirée Widell" userId="S::desiree.widell@sverigesfolkhogskolor.se::63d64c3b-dd73-4cbe-9042-f44df87b8ba8" providerId="AD" clId="Web-{3D82201A-2640-70CC-FB69-1DDD84AEC17E}" dt="2022-12-06T13:01:10.393" v="9" actId="20577"/>
          <ac:spMkLst>
            <pc:docMk/>
            <pc:sldMk cId="1869434265" sldId="413"/>
            <ac:spMk id="3" creationId="{C5515207-71C4-CB78-5C51-1613C7F34055}"/>
          </ac:spMkLst>
        </pc:spChg>
        <pc:spChg chg="add mod">
          <ac:chgData name="Desirée Widell" userId="S::desiree.widell@sverigesfolkhogskolor.se::63d64c3b-dd73-4cbe-9042-f44df87b8ba8" providerId="AD" clId="Web-{3D82201A-2640-70CC-FB69-1DDD84AEC17E}" dt="2022-12-06T13:01:05.956" v="7" actId="1076"/>
          <ac:spMkLst>
            <pc:docMk/>
            <pc:sldMk cId="1869434265" sldId="413"/>
            <ac:spMk id="6" creationId="{E7803465-B968-F585-6960-62445E55AC88}"/>
          </ac:spMkLst>
        </pc:spChg>
        <pc:spChg chg="add mod">
          <ac:chgData name="Desirée Widell" userId="S::desiree.widell@sverigesfolkhogskolor.se::63d64c3b-dd73-4cbe-9042-f44df87b8ba8" providerId="AD" clId="Web-{3D82201A-2640-70CC-FB69-1DDD84AEC17E}" dt="2022-12-06T13:01:04.237" v="6" actId="1076"/>
          <ac:spMkLst>
            <pc:docMk/>
            <pc:sldMk cId="1869434265" sldId="413"/>
            <ac:spMk id="8" creationId="{3C0B8CFB-5F85-434A-E0DD-542FF5DFB1B3}"/>
          </ac:spMkLst>
        </pc:spChg>
      </pc:sldChg>
      <pc:sldChg chg="ord">
        <pc:chgData name="Desirée Widell" userId="S::desiree.widell@sverigesfolkhogskolor.se::63d64c3b-dd73-4cbe-9042-f44df87b8ba8" providerId="AD" clId="Web-{3D82201A-2640-70CC-FB69-1DDD84AEC17E}" dt="2022-12-06T13:03:13.832" v="10"/>
        <pc:sldMkLst>
          <pc:docMk/>
          <pc:sldMk cId="2765694213" sldId="416"/>
        </pc:sldMkLst>
      </pc:sldChg>
      <pc:sldChg chg="modSp">
        <pc:chgData name="Desirée Widell" userId="S::desiree.widell@sverigesfolkhogskolor.se::63d64c3b-dd73-4cbe-9042-f44df87b8ba8" providerId="AD" clId="Web-{3D82201A-2640-70CC-FB69-1DDD84AEC17E}" dt="2022-12-06T12:33:49.059" v="0" actId="20577"/>
        <pc:sldMkLst>
          <pc:docMk/>
          <pc:sldMk cId="1141218423" sldId="427"/>
        </pc:sldMkLst>
        <pc:spChg chg="mod">
          <ac:chgData name="Desirée Widell" userId="S::desiree.widell@sverigesfolkhogskolor.se::63d64c3b-dd73-4cbe-9042-f44df87b8ba8" providerId="AD" clId="Web-{3D82201A-2640-70CC-FB69-1DDD84AEC17E}" dt="2022-12-06T12:33:49.059" v="0" actId="20577"/>
          <ac:spMkLst>
            <pc:docMk/>
            <pc:sldMk cId="1141218423" sldId="427"/>
            <ac:spMk id="2" creationId="{C122E960-F944-06B8-21DB-E36139685AEC}"/>
          </ac:spMkLst>
        </pc:spChg>
      </pc:sldChg>
      <pc:sldChg chg="del">
        <pc:chgData name="Desirée Widell" userId="S::desiree.widell@sverigesfolkhogskolor.se::63d64c3b-dd73-4cbe-9042-f44df87b8ba8" providerId="AD" clId="Web-{3D82201A-2640-70CC-FB69-1DDD84AEC17E}" dt="2022-12-06T13:10:07.807" v="14"/>
        <pc:sldMkLst>
          <pc:docMk/>
          <pc:sldMk cId="3882769241" sldId="477"/>
        </pc:sldMkLst>
      </pc:sldChg>
      <pc:sldChg chg="modSp">
        <pc:chgData name="Desirée Widell" userId="S::desiree.widell@sverigesfolkhogskolor.se::63d64c3b-dd73-4cbe-9042-f44df87b8ba8" providerId="AD" clId="Web-{3D82201A-2640-70CC-FB69-1DDD84AEC17E}" dt="2022-12-06T13:06:52.960" v="13" actId="1076"/>
        <pc:sldMkLst>
          <pc:docMk/>
          <pc:sldMk cId="2710433908" sldId="478"/>
        </pc:sldMkLst>
        <pc:spChg chg="mod">
          <ac:chgData name="Desirée Widell" userId="S::desiree.widell@sverigesfolkhogskolor.se::63d64c3b-dd73-4cbe-9042-f44df87b8ba8" providerId="AD" clId="Web-{3D82201A-2640-70CC-FB69-1DDD84AEC17E}" dt="2022-12-06T13:06:52.960" v="13" actId="1076"/>
          <ac:spMkLst>
            <pc:docMk/>
            <pc:sldMk cId="2710433908" sldId="478"/>
            <ac:spMk id="5" creationId="{A6304196-B3A5-9D81-7638-52BF986F7D57}"/>
          </ac:spMkLst>
        </pc:spChg>
      </pc:sldChg>
      <pc:sldChg chg="addSp delSp modSp add ord replId">
        <pc:chgData name="Desirée Widell" userId="S::desiree.widell@sverigesfolkhogskolor.se::63d64c3b-dd73-4cbe-9042-f44df87b8ba8" providerId="AD" clId="Web-{3D82201A-2640-70CC-FB69-1DDD84AEC17E}" dt="2022-12-06T13:22:27.957" v="268" actId="20577"/>
        <pc:sldMkLst>
          <pc:docMk/>
          <pc:sldMk cId="579440050" sldId="481"/>
        </pc:sldMkLst>
        <pc:spChg chg="del">
          <ac:chgData name="Desirée Widell" userId="S::desiree.widell@sverigesfolkhogskolor.se::63d64c3b-dd73-4cbe-9042-f44df87b8ba8" providerId="AD" clId="Web-{3D82201A-2640-70CC-FB69-1DDD84AEC17E}" dt="2022-12-06T13:14:10.107" v="21"/>
          <ac:spMkLst>
            <pc:docMk/>
            <pc:sldMk cId="579440050" sldId="481"/>
            <ac:spMk id="3" creationId="{39CA2BFC-1296-283D-7D4E-1134031EC204}"/>
          </ac:spMkLst>
        </pc:spChg>
        <pc:spChg chg="mod">
          <ac:chgData name="Desirée Widell" userId="S::desiree.widell@sverigesfolkhogskolor.se::63d64c3b-dd73-4cbe-9042-f44df87b8ba8" providerId="AD" clId="Web-{3D82201A-2640-70CC-FB69-1DDD84AEC17E}" dt="2022-12-06T13:22:27.957" v="268" actId="20577"/>
          <ac:spMkLst>
            <pc:docMk/>
            <pc:sldMk cId="579440050" sldId="481"/>
            <ac:spMk id="5" creationId="{A6304196-B3A5-9D81-7638-52BF986F7D57}"/>
          </ac:spMkLst>
        </pc:spChg>
        <pc:spChg chg="add mod">
          <ac:chgData name="Desirée Widell" userId="S::desiree.widell@sverigesfolkhogskolor.se::63d64c3b-dd73-4cbe-9042-f44df87b8ba8" providerId="AD" clId="Web-{3D82201A-2640-70CC-FB69-1DDD84AEC17E}" dt="2022-12-06T13:14:47.248" v="38" actId="1076"/>
          <ac:spMkLst>
            <pc:docMk/>
            <pc:sldMk cId="579440050" sldId="481"/>
            <ac:spMk id="6" creationId="{35318350-9623-869A-1ECC-0F0EF3F2B856}"/>
          </ac:spMkLst>
        </pc:spChg>
        <pc:picChg chg="add mod">
          <ac:chgData name="Desirée Widell" userId="S::desiree.widell@sverigesfolkhogskolor.se::63d64c3b-dd73-4cbe-9042-f44df87b8ba8" providerId="AD" clId="Web-{3D82201A-2640-70CC-FB69-1DDD84AEC17E}" dt="2022-12-06T13:22:17.551" v="263" actId="1076"/>
          <ac:picMkLst>
            <pc:docMk/>
            <pc:sldMk cId="579440050" sldId="481"/>
            <ac:picMk id="7" creationId="{362882C6-4900-8D8D-B1E8-1270F206B53B}"/>
          </ac:picMkLst>
        </pc:picChg>
      </pc:sldChg>
      <pc:sldChg chg="addSp delSp modSp add del replId">
        <pc:chgData name="Desirée Widell" userId="S::desiree.widell@sverigesfolkhogskolor.se::63d64c3b-dd73-4cbe-9042-f44df87b8ba8" providerId="AD" clId="Web-{3D82201A-2640-70CC-FB69-1DDD84AEC17E}" dt="2022-12-06T13:21:56.347" v="255"/>
        <pc:sldMkLst>
          <pc:docMk/>
          <pc:sldMk cId="1760016237" sldId="482"/>
        </pc:sldMkLst>
        <pc:spChg chg="mod">
          <ac:chgData name="Desirée Widell" userId="S::desiree.widell@sverigesfolkhogskolor.se::63d64c3b-dd73-4cbe-9042-f44df87b8ba8" providerId="AD" clId="Web-{3D82201A-2640-70CC-FB69-1DDD84AEC17E}" dt="2022-12-06T13:21:00.628" v="242"/>
          <ac:spMkLst>
            <pc:docMk/>
            <pc:sldMk cId="1760016237" sldId="482"/>
            <ac:spMk id="3" creationId="{F0562563-390D-42B5-AE33-D466527CEBCC}"/>
          </ac:spMkLst>
        </pc:spChg>
        <pc:spChg chg="del">
          <ac:chgData name="Desirée Widell" userId="S::desiree.widell@sverigesfolkhogskolor.se::63d64c3b-dd73-4cbe-9042-f44df87b8ba8" providerId="AD" clId="Web-{3D82201A-2640-70CC-FB69-1DDD84AEC17E}" dt="2022-12-06T13:20:49.424" v="215"/>
          <ac:spMkLst>
            <pc:docMk/>
            <pc:sldMk cId="1760016237" sldId="482"/>
            <ac:spMk id="5" creationId="{0089389F-3731-4C69-938A-2FB762397039}"/>
          </ac:spMkLst>
        </pc:spChg>
        <pc:spChg chg="del">
          <ac:chgData name="Desirée Widell" userId="S::desiree.widell@sverigesfolkhogskolor.se::63d64c3b-dd73-4cbe-9042-f44df87b8ba8" providerId="AD" clId="Web-{3D82201A-2640-70CC-FB69-1DDD84AEC17E}" dt="2022-12-06T13:18:49.939" v="168"/>
          <ac:spMkLst>
            <pc:docMk/>
            <pc:sldMk cId="1760016237" sldId="482"/>
            <ac:spMk id="6" creationId="{AE82BC69-AC46-F2E8-B769-46BA4E9933FA}"/>
          </ac:spMkLst>
        </pc:spChg>
        <pc:spChg chg="del">
          <ac:chgData name="Desirée Widell" userId="S::desiree.widell@sverigesfolkhogskolor.se::63d64c3b-dd73-4cbe-9042-f44df87b8ba8" providerId="AD" clId="Web-{3D82201A-2640-70CC-FB69-1DDD84AEC17E}" dt="2022-12-06T13:18:39.313" v="164"/>
          <ac:spMkLst>
            <pc:docMk/>
            <pc:sldMk cId="1760016237" sldId="482"/>
            <ac:spMk id="8" creationId="{9D3161FC-09D1-8B2F-04F7-DDDA34D84F95}"/>
          </ac:spMkLst>
        </pc:spChg>
        <pc:spChg chg="add del mod">
          <ac:chgData name="Desirée Widell" userId="S::desiree.widell@sverigesfolkhogskolor.se::63d64c3b-dd73-4cbe-9042-f44df87b8ba8" providerId="AD" clId="Web-{3D82201A-2640-70CC-FB69-1DDD84AEC17E}" dt="2022-12-06T13:19:30.705" v="196"/>
          <ac:spMkLst>
            <pc:docMk/>
            <pc:sldMk cId="1760016237" sldId="482"/>
            <ac:spMk id="9" creationId="{FE372ECA-5BE0-A03F-D577-1C6E9D2A2630}"/>
          </ac:spMkLst>
        </pc:spChg>
        <pc:spChg chg="del">
          <ac:chgData name="Desirée Widell" userId="S::desiree.widell@sverigesfolkhogskolor.se::63d64c3b-dd73-4cbe-9042-f44df87b8ba8" providerId="AD" clId="Web-{3D82201A-2640-70CC-FB69-1DDD84AEC17E}" dt="2022-12-06T13:18:41.313" v="165"/>
          <ac:spMkLst>
            <pc:docMk/>
            <pc:sldMk cId="1760016237" sldId="482"/>
            <ac:spMk id="10" creationId="{EA4C617B-22EE-72D3-603F-FAF4131E6FCF}"/>
          </ac:spMkLst>
        </pc:spChg>
        <pc:spChg chg="del">
          <ac:chgData name="Desirée Widell" userId="S::desiree.widell@sverigesfolkhogskolor.se::63d64c3b-dd73-4cbe-9042-f44df87b8ba8" providerId="AD" clId="Web-{3D82201A-2640-70CC-FB69-1DDD84AEC17E}" dt="2022-12-06T13:18:37.126" v="163"/>
          <ac:spMkLst>
            <pc:docMk/>
            <pc:sldMk cId="1760016237" sldId="482"/>
            <ac:spMk id="11" creationId="{B9A470F1-BA00-4F93-95BC-B042B3BF50F7}"/>
          </ac:spMkLst>
        </pc:spChg>
        <pc:spChg chg="add mod">
          <ac:chgData name="Desirée Widell" userId="S::desiree.widell@sverigesfolkhogskolor.se::63d64c3b-dd73-4cbe-9042-f44df87b8ba8" providerId="AD" clId="Web-{3D82201A-2640-70CC-FB69-1DDD84AEC17E}" dt="2022-12-06T13:21:20.831" v="251" actId="1076"/>
          <ac:spMkLst>
            <pc:docMk/>
            <pc:sldMk cId="1760016237" sldId="482"/>
            <ac:spMk id="12" creationId="{0B67AB79-34EB-0DF8-C005-48B8523F7749}"/>
          </ac:spMkLst>
        </pc:spChg>
        <pc:spChg chg="del">
          <ac:chgData name="Desirée Widell" userId="S::desiree.widell@sverigesfolkhogskolor.se::63d64c3b-dd73-4cbe-9042-f44df87b8ba8" providerId="AD" clId="Web-{3D82201A-2640-70CC-FB69-1DDD84AEC17E}" dt="2022-12-06T13:18:48.095" v="167"/>
          <ac:spMkLst>
            <pc:docMk/>
            <pc:sldMk cId="1760016237" sldId="482"/>
            <ac:spMk id="13" creationId="{C6394451-D4D2-4F00-C425-6D73C91B27C7}"/>
          </ac:spMkLst>
        </pc:spChg>
        <pc:spChg chg="mod">
          <ac:chgData name="Desirée Widell" userId="S::desiree.widell@sverigesfolkhogskolor.se::63d64c3b-dd73-4cbe-9042-f44df87b8ba8" providerId="AD" clId="Web-{3D82201A-2640-70CC-FB69-1DDD84AEC17E}" dt="2022-12-06T13:21:26.409" v="253" actId="1076"/>
          <ac:spMkLst>
            <pc:docMk/>
            <pc:sldMk cId="1760016237" sldId="482"/>
            <ac:spMk id="21" creationId="{5C56711B-E0C7-4EAB-8286-E52A0EF1593F}"/>
          </ac:spMkLst>
        </pc:spChg>
        <pc:spChg chg="del mod">
          <ac:chgData name="Desirée Widell" userId="S::desiree.widell@sverigesfolkhogskolor.se::63d64c3b-dd73-4cbe-9042-f44df87b8ba8" providerId="AD" clId="Web-{3D82201A-2640-70CC-FB69-1DDD84AEC17E}" dt="2022-12-06T13:20:21.815" v="205"/>
          <ac:spMkLst>
            <pc:docMk/>
            <pc:sldMk cId="1760016237" sldId="482"/>
            <ac:spMk id="29" creationId="{AA192237-042D-4903-954D-D2C81BB8E807}"/>
          </ac:spMkLst>
        </pc:spChg>
        <pc:spChg chg="del mod">
          <ac:chgData name="Desirée Widell" userId="S::desiree.widell@sverigesfolkhogskolor.se::63d64c3b-dd73-4cbe-9042-f44df87b8ba8" providerId="AD" clId="Web-{3D82201A-2640-70CC-FB69-1DDD84AEC17E}" dt="2022-12-06T13:20:32.362" v="208"/>
          <ac:spMkLst>
            <pc:docMk/>
            <pc:sldMk cId="1760016237" sldId="482"/>
            <ac:spMk id="72" creationId="{D3B657E0-B455-4376-B643-1A014B27E22D}"/>
          </ac:spMkLst>
        </pc:spChg>
        <pc:spChg chg="mod">
          <ac:chgData name="Desirée Widell" userId="S::desiree.widell@sverigesfolkhogskolor.se::63d64c3b-dd73-4cbe-9042-f44df87b8ba8" providerId="AD" clId="Web-{3D82201A-2640-70CC-FB69-1DDD84AEC17E}" dt="2022-12-06T13:21:23.378" v="252" actId="1076"/>
          <ac:spMkLst>
            <pc:docMk/>
            <pc:sldMk cId="1760016237" sldId="482"/>
            <ac:spMk id="73" creationId="{824D6C1B-619F-4E18-8DB5-07FF409C9112}"/>
          </ac:spMkLst>
        </pc:spChg>
        <pc:spChg chg="del mod">
          <ac:chgData name="Desirée Widell" userId="S::desiree.widell@sverigesfolkhogskolor.se::63d64c3b-dd73-4cbe-9042-f44df87b8ba8" providerId="AD" clId="Web-{3D82201A-2640-70CC-FB69-1DDD84AEC17E}" dt="2022-12-06T13:20:35.346" v="210"/>
          <ac:spMkLst>
            <pc:docMk/>
            <pc:sldMk cId="1760016237" sldId="482"/>
            <ac:spMk id="74" creationId="{E7F8F16A-C375-4FC1-89C6-B82A13BBACFA}"/>
          </ac:spMkLst>
        </pc:spChg>
        <pc:spChg chg="del">
          <ac:chgData name="Desirée Widell" userId="S::desiree.widell@sverigesfolkhogskolor.se::63d64c3b-dd73-4cbe-9042-f44df87b8ba8" providerId="AD" clId="Web-{3D82201A-2640-70CC-FB69-1DDD84AEC17E}" dt="2022-12-06T13:19:13.751" v="185"/>
          <ac:spMkLst>
            <pc:docMk/>
            <pc:sldMk cId="1760016237" sldId="482"/>
            <ac:spMk id="75" creationId="{E155EF13-C009-4B1F-B303-5129C7CB2745}"/>
          </ac:spMkLst>
        </pc:spChg>
        <pc:spChg chg="mod">
          <ac:chgData name="Desirée Widell" userId="S::desiree.widell@sverigesfolkhogskolor.se::63d64c3b-dd73-4cbe-9042-f44df87b8ba8" providerId="AD" clId="Web-{3D82201A-2640-70CC-FB69-1DDD84AEC17E}" dt="2022-12-06T13:21:34.222" v="254" actId="1076"/>
          <ac:spMkLst>
            <pc:docMk/>
            <pc:sldMk cId="1760016237" sldId="482"/>
            <ac:spMk id="79" creationId="{58EEC26F-4BB4-48F6-AEB7-289E0C45B5D6}"/>
          </ac:spMkLst>
        </pc:spChg>
        <pc:picChg chg="del">
          <ac:chgData name="Desirée Widell" userId="S::desiree.widell@sverigesfolkhogskolor.se::63d64c3b-dd73-4cbe-9042-f44df87b8ba8" providerId="AD" clId="Web-{3D82201A-2640-70CC-FB69-1DDD84AEC17E}" dt="2022-12-06T13:19:11.673" v="182"/>
          <ac:picMkLst>
            <pc:docMk/>
            <pc:sldMk cId="1760016237" sldId="482"/>
            <ac:picMk id="4" creationId="{8B409339-4062-41EA-B04B-9F0F9E9DDC69}"/>
          </ac:picMkLst>
        </pc:picChg>
        <pc:picChg chg="del">
          <ac:chgData name="Desirée Widell" userId="S::desiree.widell@sverigesfolkhogskolor.se::63d64c3b-dd73-4cbe-9042-f44df87b8ba8" providerId="AD" clId="Web-{3D82201A-2640-70CC-FB69-1DDD84AEC17E}" dt="2022-12-06T13:18:36.266" v="162"/>
          <ac:picMkLst>
            <pc:docMk/>
            <pc:sldMk cId="1760016237" sldId="482"/>
            <ac:picMk id="18" creationId="{4D764A92-32A9-4777-939D-6E148E198167}"/>
          </ac:picMkLst>
        </pc:picChg>
        <pc:cxnChg chg="del">
          <ac:chgData name="Desirée Widell" userId="S::desiree.widell@sverigesfolkhogskolor.se::63d64c3b-dd73-4cbe-9042-f44df87b8ba8" providerId="AD" clId="Web-{3D82201A-2640-70CC-FB69-1DDD84AEC17E}" dt="2022-12-06T13:18:59.595" v="171"/>
          <ac:cxnSpMkLst>
            <pc:docMk/>
            <pc:sldMk cId="1760016237" sldId="482"/>
            <ac:cxnSpMk id="22" creationId="{35B5894B-CF1B-4A49-989A-C6FE372470CE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00.236" v="172"/>
          <ac:cxnSpMkLst>
            <pc:docMk/>
            <pc:sldMk cId="1760016237" sldId="482"/>
            <ac:cxnSpMk id="40" creationId="{20A86B05-0420-4F78-99F8-7993215109AA}"/>
          </ac:cxnSpMkLst>
        </pc:cxnChg>
        <pc:cxnChg chg="del mod">
          <ac:chgData name="Desirée Widell" userId="S::desiree.widell@sverigesfolkhogskolor.se::63d64c3b-dd73-4cbe-9042-f44df87b8ba8" providerId="AD" clId="Web-{3D82201A-2640-70CC-FB69-1DDD84AEC17E}" dt="2022-12-06T13:19:03.532" v="178"/>
          <ac:cxnSpMkLst>
            <pc:docMk/>
            <pc:sldMk cId="1760016237" sldId="482"/>
            <ac:cxnSpMk id="42" creationId="{02ABE59C-79FE-4D59-B500-67CADE6EA529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02.532" v="176"/>
          <ac:cxnSpMkLst>
            <pc:docMk/>
            <pc:sldMk cId="1760016237" sldId="482"/>
            <ac:cxnSpMk id="45" creationId="{9938B1F9-BA9A-4F31-BD85-5EE9180557B9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00.767" v="173"/>
          <ac:cxnSpMkLst>
            <pc:docMk/>
            <pc:sldMk cId="1760016237" sldId="482"/>
            <ac:cxnSpMk id="46" creationId="{CF56793B-0226-40ED-BD81-CA454A95E662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03.907" v="179"/>
          <ac:cxnSpMkLst>
            <pc:docMk/>
            <pc:sldMk cId="1760016237" sldId="482"/>
            <ac:cxnSpMk id="47" creationId="{E5989A83-A2B2-42D4-9A80-ECE249E88DE6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01.267" v="174"/>
          <ac:cxnSpMkLst>
            <pc:docMk/>
            <pc:sldMk cId="1760016237" sldId="482"/>
            <ac:cxnSpMk id="49" creationId="{BF3BB384-E710-4497-BA77-5B5954BAA716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01.923" v="175"/>
          <ac:cxnSpMkLst>
            <pc:docMk/>
            <pc:sldMk cId="1760016237" sldId="482"/>
            <ac:cxnSpMk id="56" creationId="{09FFA65F-3326-42BA-95CE-7D873AB00AED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04.423" v="180"/>
          <ac:cxnSpMkLst>
            <pc:docMk/>
            <pc:sldMk cId="1760016237" sldId="482"/>
            <ac:cxnSpMk id="57" creationId="{7A84BF3E-5760-4D94-B8E3-C3D3A3DD07FB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05.907" v="181"/>
          <ac:cxnSpMkLst>
            <pc:docMk/>
            <pc:sldMk cId="1760016237" sldId="482"/>
            <ac:cxnSpMk id="62" creationId="{5F841966-A812-4014-BB43-8A9C67D6BECA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20.548" v="187"/>
          <ac:cxnSpMkLst>
            <pc:docMk/>
            <pc:sldMk cId="1760016237" sldId="482"/>
            <ac:cxnSpMk id="63" creationId="{BB248E92-F464-49D0-BE3B-84B4883EE3FA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23.923" v="193"/>
          <ac:cxnSpMkLst>
            <pc:docMk/>
            <pc:sldMk cId="1760016237" sldId="482"/>
            <ac:cxnSpMk id="64" creationId="{1B109DEB-DF34-4972-A405-E907EB4DFF41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21.298" v="188"/>
          <ac:cxnSpMkLst>
            <pc:docMk/>
            <pc:sldMk cId="1760016237" sldId="482"/>
            <ac:cxnSpMk id="65" creationId="{DFD29D52-C326-4FF6-B86E-068EDEE316BE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21.861" v="189"/>
          <ac:cxnSpMkLst>
            <pc:docMk/>
            <pc:sldMk cId="1760016237" sldId="482"/>
            <ac:cxnSpMk id="66" creationId="{C05B804F-0CD2-4A14-881D-B3ADA3BE27AD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22.330" v="190"/>
          <ac:cxnSpMkLst>
            <pc:docMk/>
            <pc:sldMk cId="1760016237" sldId="482"/>
            <ac:cxnSpMk id="67" creationId="{DA917C88-7BD9-4B47-9F0F-480A4598D447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23.455" v="192"/>
          <ac:cxnSpMkLst>
            <pc:docMk/>
            <pc:sldMk cId="1760016237" sldId="482"/>
            <ac:cxnSpMk id="68" creationId="{8C72DFE2-EB1C-42B5-9D0C-99AB830738F4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13.048" v="184"/>
          <ac:cxnSpMkLst>
            <pc:docMk/>
            <pc:sldMk cId="1760016237" sldId="482"/>
            <ac:cxnSpMk id="69" creationId="{5C0793C4-B281-408E-B819-A9DEB519A8DE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22.861" v="191"/>
          <ac:cxnSpMkLst>
            <pc:docMk/>
            <pc:sldMk cId="1760016237" sldId="482"/>
            <ac:cxnSpMk id="70" creationId="{67333810-53FA-4B4B-927A-0A7E492A0019}"/>
          </ac:cxnSpMkLst>
        </pc:cxnChg>
        <pc:cxnChg chg="del">
          <ac:chgData name="Desirée Widell" userId="S::desiree.widell@sverigesfolkhogskolor.se::63d64c3b-dd73-4cbe-9042-f44df87b8ba8" providerId="AD" clId="Web-{3D82201A-2640-70CC-FB69-1DDD84AEC17E}" dt="2022-12-06T13:19:12.439" v="183"/>
          <ac:cxnSpMkLst>
            <pc:docMk/>
            <pc:sldMk cId="1760016237" sldId="482"/>
            <ac:cxnSpMk id="71" creationId="{236207F9-EFCE-438B-85FC-63309562436E}"/>
          </ac:cxnSpMkLst>
        </pc:cxnChg>
      </pc:sldChg>
    </pc:docChg>
  </pc:docChgLst>
  <pc:docChgLst>
    <pc:chgData name="Lina Remnert" userId="S::lina.remnert@sverigesfolkhogskolor.se::36647f55-c11b-48f7-ab61-3ec0bb44cc28" providerId="AD" clId="Web-{4390C1E9-B9D8-F8CD-B5A9-6EBA952B7A21}"/>
    <pc:docChg chg="modSld">
      <pc:chgData name="Lina Remnert" userId="S::lina.remnert@sverigesfolkhogskolor.se::36647f55-c11b-48f7-ab61-3ec0bb44cc28" providerId="AD" clId="Web-{4390C1E9-B9D8-F8CD-B5A9-6EBA952B7A21}" dt="2022-12-06T13:45:09.883" v="3" actId="20577"/>
      <pc:docMkLst>
        <pc:docMk/>
      </pc:docMkLst>
      <pc:sldChg chg="modSp">
        <pc:chgData name="Lina Remnert" userId="S::lina.remnert@sverigesfolkhogskolor.se::36647f55-c11b-48f7-ab61-3ec0bb44cc28" providerId="AD" clId="Web-{4390C1E9-B9D8-F8CD-B5A9-6EBA952B7A21}" dt="2022-12-06T13:45:09.883" v="3" actId="20577"/>
        <pc:sldMkLst>
          <pc:docMk/>
          <pc:sldMk cId="2710433908" sldId="478"/>
        </pc:sldMkLst>
        <pc:spChg chg="mod">
          <ac:chgData name="Lina Remnert" userId="S::lina.remnert@sverigesfolkhogskolor.se::36647f55-c11b-48f7-ab61-3ec0bb44cc28" providerId="AD" clId="Web-{4390C1E9-B9D8-F8CD-B5A9-6EBA952B7A21}" dt="2022-12-06T13:45:09.883" v="3" actId="20577"/>
          <ac:spMkLst>
            <pc:docMk/>
            <pc:sldMk cId="2710433908" sldId="478"/>
            <ac:spMk id="5" creationId="{A6304196-B3A5-9D81-7638-52BF986F7D57}"/>
          </ac:spMkLst>
        </pc:spChg>
      </pc:sldChg>
    </pc:docChg>
  </pc:docChgLst>
  <pc:docChgLst>
    <pc:chgData name="Desirée Widell" userId="S::desiree.widell@sverigesfolkhogskolor.se::63d64c3b-dd73-4cbe-9042-f44df87b8ba8" providerId="AD" clId="Web-{5E97C10E-6336-4644-A800-F5951AA6E08A}"/>
    <pc:docChg chg="modSld">
      <pc:chgData name="Desirée Widell" userId="S::desiree.widell@sverigesfolkhogskolor.se::63d64c3b-dd73-4cbe-9042-f44df87b8ba8" providerId="AD" clId="Web-{5E97C10E-6336-4644-A800-F5951AA6E08A}" dt="2022-12-06T13:25:24.827" v="10"/>
      <pc:docMkLst>
        <pc:docMk/>
      </pc:docMkLst>
      <pc:sldChg chg="modNotes">
        <pc:chgData name="Desirée Widell" userId="S::desiree.widell@sverigesfolkhogskolor.se::63d64c3b-dd73-4cbe-9042-f44df87b8ba8" providerId="AD" clId="Web-{5E97C10E-6336-4644-A800-F5951AA6E08A}" dt="2022-12-06T13:24:33.405" v="0"/>
        <pc:sldMkLst>
          <pc:docMk/>
          <pc:sldMk cId="4294431651" sldId="310"/>
        </pc:sldMkLst>
      </pc:sldChg>
      <pc:sldChg chg="modNotes">
        <pc:chgData name="Desirée Widell" userId="S::desiree.widell@sverigesfolkhogskolor.se::63d64c3b-dd73-4cbe-9042-f44df87b8ba8" providerId="AD" clId="Web-{5E97C10E-6336-4644-A800-F5951AA6E08A}" dt="2022-12-06T13:24:36.577" v="1"/>
        <pc:sldMkLst>
          <pc:docMk/>
          <pc:sldMk cId="2786245021" sldId="348"/>
        </pc:sldMkLst>
      </pc:sldChg>
      <pc:sldChg chg="modNotes">
        <pc:chgData name="Desirée Widell" userId="S::desiree.widell@sverigesfolkhogskolor.se::63d64c3b-dd73-4cbe-9042-f44df87b8ba8" providerId="AD" clId="Web-{5E97C10E-6336-4644-A800-F5951AA6E08A}" dt="2022-12-06T13:24:39.436" v="2"/>
        <pc:sldMkLst>
          <pc:docMk/>
          <pc:sldMk cId="2170410617" sldId="349"/>
        </pc:sldMkLst>
      </pc:sldChg>
      <pc:sldChg chg="modNotes">
        <pc:chgData name="Desirée Widell" userId="S::desiree.widell@sverigesfolkhogskolor.se::63d64c3b-dd73-4cbe-9042-f44df87b8ba8" providerId="AD" clId="Web-{5E97C10E-6336-4644-A800-F5951AA6E08A}" dt="2022-12-06T13:24:46.858" v="3"/>
        <pc:sldMkLst>
          <pc:docMk/>
          <pc:sldMk cId="1782917492" sldId="385"/>
        </pc:sldMkLst>
      </pc:sldChg>
      <pc:sldChg chg="modNotes">
        <pc:chgData name="Desirée Widell" userId="S::desiree.widell@sverigesfolkhogskolor.se::63d64c3b-dd73-4cbe-9042-f44df87b8ba8" providerId="AD" clId="Web-{5E97C10E-6336-4644-A800-F5951AA6E08A}" dt="2022-12-06T13:24:49.421" v="4"/>
        <pc:sldMkLst>
          <pc:docMk/>
          <pc:sldMk cId="3783495112" sldId="387"/>
        </pc:sldMkLst>
      </pc:sldChg>
      <pc:sldChg chg="modNotes">
        <pc:chgData name="Desirée Widell" userId="S::desiree.widell@sverigesfolkhogskolor.se::63d64c3b-dd73-4cbe-9042-f44df87b8ba8" providerId="AD" clId="Web-{5E97C10E-6336-4644-A800-F5951AA6E08A}" dt="2022-12-06T13:24:52.061" v="5"/>
        <pc:sldMkLst>
          <pc:docMk/>
          <pc:sldMk cId="742882780" sldId="388"/>
        </pc:sldMkLst>
      </pc:sldChg>
      <pc:sldChg chg="modNotes">
        <pc:chgData name="Desirée Widell" userId="S::desiree.widell@sverigesfolkhogskolor.se::63d64c3b-dd73-4cbe-9042-f44df87b8ba8" providerId="AD" clId="Web-{5E97C10E-6336-4644-A800-F5951AA6E08A}" dt="2022-12-06T13:24:58.311" v="6"/>
        <pc:sldMkLst>
          <pc:docMk/>
          <pc:sldMk cId="1791357410" sldId="389"/>
        </pc:sldMkLst>
      </pc:sldChg>
      <pc:sldChg chg="modNotes">
        <pc:chgData name="Desirée Widell" userId="S::desiree.widell@sverigesfolkhogskolor.se::63d64c3b-dd73-4cbe-9042-f44df87b8ba8" providerId="AD" clId="Web-{5E97C10E-6336-4644-A800-F5951AA6E08A}" dt="2022-12-06T13:25:00.968" v="7"/>
        <pc:sldMkLst>
          <pc:docMk/>
          <pc:sldMk cId="537992520" sldId="390"/>
        </pc:sldMkLst>
      </pc:sldChg>
      <pc:sldChg chg="modNotes">
        <pc:chgData name="Desirée Widell" userId="S::desiree.widell@sverigesfolkhogskolor.se::63d64c3b-dd73-4cbe-9042-f44df87b8ba8" providerId="AD" clId="Web-{5E97C10E-6336-4644-A800-F5951AA6E08A}" dt="2022-12-06T13:25:03.389" v="8"/>
        <pc:sldMkLst>
          <pc:docMk/>
          <pc:sldMk cId="4141281627" sldId="391"/>
        </pc:sldMkLst>
      </pc:sldChg>
      <pc:sldChg chg="modNotes">
        <pc:chgData name="Desirée Widell" userId="S::desiree.widell@sverigesfolkhogskolor.se::63d64c3b-dd73-4cbe-9042-f44df87b8ba8" providerId="AD" clId="Web-{5E97C10E-6336-4644-A800-F5951AA6E08A}" dt="2022-12-06T13:25:06.233" v="9"/>
        <pc:sldMkLst>
          <pc:docMk/>
          <pc:sldMk cId="3040427904" sldId="392"/>
        </pc:sldMkLst>
      </pc:sldChg>
      <pc:sldChg chg="modNotes">
        <pc:chgData name="Desirée Widell" userId="S::desiree.widell@sverigesfolkhogskolor.se::63d64c3b-dd73-4cbe-9042-f44df87b8ba8" providerId="AD" clId="Web-{5E97C10E-6336-4644-A800-F5951AA6E08A}" dt="2022-12-06T13:25:24.827" v="10"/>
        <pc:sldMkLst>
          <pc:docMk/>
          <pc:sldMk cId="1869434265" sldId="413"/>
        </pc:sldMkLst>
      </pc:sldChg>
    </pc:docChg>
  </pc:docChgLst>
  <pc:docChgLst>
    <pc:chgData name="Desirée Widell" userId="S::desiree.widell@sverigesfolkhogskolor.se::63d64c3b-dd73-4cbe-9042-f44df87b8ba8" providerId="AD" clId="Web-{15C5CDD8-26AA-E3A7-1E9C-267DB6CD731B}"/>
    <pc:docChg chg="modSld">
      <pc:chgData name="Desirée Widell" userId="S::desiree.widell@sverigesfolkhogskolor.se::63d64c3b-dd73-4cbe-9042-f44df87b8ba8" providerId="AD" clId="Web-{15C5CDD8-26AA-E3A7-1E9C-267DB6CD731B}" dt="2022-12-06T14:13:07.862" v="20" actId="1076"/>
      <pc:docMkLst>
        <pc:docMk/>
      </pc:docMkLst>
      <pc:sldChg chg="modSp">
        <pc:chgData name="Desirée Widell" userId="S::desiree.widell@sverigesfolkhogskolor.se::63d64c3b-dd73-4cbe-9042-f44df87b8ba8" providerId="AD" clId="Web-{15C5CDD8-26AA-E3A7-1E9C-267DB6CD731B}" dt="2022-12-06T14:13:07.862" v="20" actId="1076"/>
        <pc:sldMkLst>
          <pc:docMk/>
          <pc:sldMk cId="1141218423" sldId="427"/>
        </pc:sldMkLst>
        <pc:spChg chg="mod">
          <ac:chgData name="Desirée Widell" userId="S::desiree.widell@sverigesfolkhogskolor.se::63d64c3b-dd73-4cbe-9042-f44df87b8ba8" providerId="AD" clId="Web-{15C5CDD8-26AA-E3A7-1E9C-267DB6CD731B}" dt="2022-12-06T14:13:07.862" v="20" actId="1076"/>
          <ac:spMkLst>
            <pc:docMk/>
            <pc:sldMk cId="1141218423" sldId="427"/>
            <ac:spMk id="2" creationId="{C122E960-F944-06B8-21DB-E36139685AE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9BC00-7F60-4C8B-9EE1-399B862E7545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7ECF6-57A0-4E1B-B38E-5118375C3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326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0053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0557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1183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2961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466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013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0751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4645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7726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cs typeface="Calibri"/>
              </a:rPr>
              <a:t>Främja olika kulturella uttryck, till exempel att människor ska kunna utöva sin religion.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4853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030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5872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6329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7393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6314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7277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894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6051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1551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4501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52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328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5258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388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19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321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3462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ECF6-57A0-4E1B-B38E-5118375C339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263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567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963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957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874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954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850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990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515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842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05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18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C43DD-6AC2-477F-8C4F-F5D4F0C526D6}" type="datetimeFigureOut">
              <a:rPr lang="sv-SE" smtClean="0"/>
              <a:t>2022-12-06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1B4B2-205D-4B12-A07F-D71727D8B4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2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A55DFBB-A917-4B00-B4FA-3250556BCD40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BAB28207-FFD3-44EC-AD99-9B6956C2B5CB}"/>
              </a:ext>
            </a:extLst>
          </p:cNvPr>
          <p:cNvSpPr txBox="1">
            <a:spLocks/>
          </p:cNvSpPr>
          <p:nvPr/>
        </p:nvSpPr>
        <p:spPr>
          <a:xfrm>
            <a:off x="3049468" y="1405284"/>
            <a:ext cx="8155259" cy="2586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err="1">
                <a:solidFill>
                  <a:schemeClr val="bg1"/>
                </a:solidFill>
                <a:latin typeface="Calibri Light"/>
                <a:cs typeface="Calibri Light"/>
              </a:rPr>
              <a:t>Förändringsresan</a:t>
            </a:r>
            <a:endParaRPr lang="en-GB" sz="66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F08BB72-7A08-910D-5895-24BCC637F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88" y="5477069"/>
            <a:ext cx="6279248" cy="7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59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151968" y="700075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563891" y="1216108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DC71D9BE-A6A6-4166-925D-01AD8FBB18CF}"/>
              </a:ext>
            </a:extLst>
          </p:cNvPr>
          <p:cNvSpPr/>
          <p:nvPr/>
        </p:nvSpPr>
        <p:spPr>
          <a:xfrm>
            <a:off x="4955354" y="639567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7A67AA9-E4FF-4BDA-A334-E1F93DF012E9}"/>
              </a:ext>
            </a:extLst>
          </p:cNvPr>
          <p:cNvSpPr txBox="1"/>
          <p:nvPr/>
        </p:nvSpPr>
        <p:spPr>
          <a:xfrm>
            <a:off x="5722569" y="1144209"/>
            <a:ext cx="1530205" cy="1439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C0A9F074-306A-4201-8522-ACF0BE66DCAA}"/>
              </a:ext>
            </a:extLst>
          </p:cNvPr>
          <p:cNvSpPr/>
          <p:nvPr/>
        </p:nvSpPr>
        <p:spPr>
          <a:xfrm>
            <a:off x="8000428" y="584114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8CA6079E-741C-4B6E-BD26-973FD342B2E3}"/>
              </a:ext>
            </a:extLst>
          </p:cNvPr>
          <p:cNvSpPr/>
          <p:nvPr/>
        </p:nvSpPr>
        <p:spPr>
          <a:xfrm>
            <a:off x="417851" y="3390178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highlight>
                <a:srgbClr val="E0337D"/>
              </a:highlight>
            </a:endParaRP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AE5A3596-4EB8-4AE1-A427-487E76DA2770}"/>
              </a:ext>
            </a:extLst>
          </p:cNvPr>
          <p:cNvSpPr/>
          <p:nvPr/>
        </p:nvSpPr>
        <p:spPr>
          <a:xfrm>
            <a:off x="2753906" y="3335829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29C88635-2821-4990-9616-93BAB8344E93}"/>
              </a:ext>
            </a:extLst>
          </p:cNvPr>
          <p:cNvSpPr/>
          <p:nvPr/>
        </p:nvSpPr>
        <p:spPr>
          <a:xfrm>
            <a:off x="5292118" y="330489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E4E5AE14-7A93-4D86-B7B3-1F19A44043C3}"/>
              </a:ext>
            </a:extLst>
          </p:cNvPr>
          <p:cNvSpPr/>
          <p:nvPr/>
        </p:nvSpPr>
        <p:spPr>
          <a:xfrm>
            <a:off x="7738554" y="3183010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Ellips 28">
            <a:extLst>
              <a:ext uri="{FF2B5EF4-FFF2-40B4-BE49-F238E27FC236}">
                <a16:creationId xmlns:a16="http://schemas.microsoft.com/office/drawing/2014/main" id="{270D3FE4-4355-4527-98D2-D8C3888AC469}"/>
              </a:ext>
            </a:extLst>
          </p:cNvPr>
          <p:cNvSpPr/>
          <p:nvPr/>
        </p:nvSpPr>
        <p:spPr>
          <a:xfrm>
            <a:off x="10008630" y="3183010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13621B7B-C1BC-48FB-99DE-B537C4DA0016}"/>
              </a:ext>
            </a:extLst>
          </p:cNvPr>
          <p:cNvSpPr txBox="1"/>
          <p:nvPr/>
        </p:nvSpPr>
        <p:spPr>
          <a:xfrm>
            <a:off x="5236528" y="857243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322EBC8C-F682-4B06-AF72-B75AD1B9425D}"/>
              </a:ext>
            </a:extLst>
          </p:cNvPr>
          <p:cNvSpPr txBox="1"/>
          <p:nvPr/>
        </p:nvSpPr>
        <p:spPr>
          <a:xfrm>
            <a:off x="7963628" y="803249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8BCE1038-FD5B-44BE-9C48-6E65070F5474}"/>
              </a:ext>
            </a:extLst>
          </p:cNvPr>
          <p:cNvSpPr txBox="1"/>
          <p:nvPr/>
        </p:nvSpPr>
        <p:spPr>
          <a:xfrm>
            <a:off x="4074670" y="4776373"/>
            <a:ext cx="2042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25B68C7F-79F1-40A4-8ACA-F1E5D2B2184C}"/>
              </a:ext>
            </a:extLst>
          </p:cNvPr>
          <p:cNvSpPr txBox="1"/>
          <p:nvPr/>
        </p:nvSpPr>
        <p:spPr>
          <a:xfrm>
            <a:off x="8854365" y="1162888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10095459" y="3166279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pic>
        <p:nvPicPr>
          <p:cNvPr id="39" name="Bildobjekt 38">
            <a:extLst>
              <a:ext uri="{FF2B5EF4-FFF2-40B4-BE49-F238E27FC236}">
                <a16:creationId xmlns:a16="http://schemas.microsoft.com/office/drawing/2014/main" id="{6BEA07EB-EE10-41C8-897B-2EFA20DCB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86" y="1227618"/>
            <a:ext cx="959264" cy="959264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C06EE286-6B6F-4F46-9557-A3A96AB15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49" y="1067043"/>
            <a:ext cx="733076" cy="733076"/>
          </a:xfrm>
          <a:prstGeom prst="rect">
            <a:avLst/>
          </a:prstGeom>
        </p:spPr>
      </p:pic>
      <p:pic>
        <p:nvPicPr>
          <p:cNvPr id="45" name="Bildobjekt 44">
            <a:extLst>
              <a:ext uri="{FF2B5EF4-FFF2-40B4-BE49-F238E27FC236}">
                <a16:creationId xmlns:a16="http://schemas.microsoft.com/office/drawing/2014/main" id="{88DB7815-E0AC-4FDE-913D-04BE44978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814" y="1505204"/>
            <a:ext cx="564438" cy="564438"/>
          </a:xfrm>
          <a:prstGeom prst="rect">
            <a:avLst/>
          </a:prstGeom>
        </p:spPr>
      </p:pic>
      <p:pic>
        <p:nvPicPr>
          <p:cNvPr id="61" name="Bildobjekt 60">
            <a:extLst>
              <a:ext uri="{FF2B5EF4-FFF2-40B4-BE49-F238E27FC236}">
                <a16:creationId xmlns:a16="http://schemas.microsoft.com/office/drawing/2014/main" id="{5C7E264B-E0DC-4A6C-9FDA-3DA4A273E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38" y="3648657"/>
            <a:ext cx="945121" cy="945121"/>
          </a:xfrm>
          <a:prstGeom prst="rect">
            <a:avLst/>
          </a:prstGeom>
        </p:spPr>
      </p:pic>
      <p:pic>
        <p:nvPicPr>
          <p:cNvPr id="63" name="Bildobjekt 62">
            <a:extLst>
              <a:ext uri="{FF2B5EF4-FFF2-40B4-BE49-F238E27FC236}">
                <a16:creationId xmlns:a16="http://schemas.microsoft.com/office/drawing/2014/main" id="{28A342EE-46DE-4014-BC4E-4C56ADCCB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61" y="1260051"/>
            <a:ext cx="620664" cy="620664"/>
          </a:xfrm>
          <a:prstGeom prst="rect">
            <a:avLst/>
          </a:prstGeom>
        </p:spPr>
      </p:pic>
      <p:pic>
        <p:nvPicPr>
          <p:cNvPr id="65" name="Bildobjekt 64">
            <a:extLst>
              <a:ext uri="{FF2B5EF4-FFF2-40B4-BE49-F238E27FC236}">
                <a16:creationId xmlns:a16="http://schemas.microsoft.com/office/drawing/2014/main" id="{C1E4F0EA-0DC1-443D-AE14-305682DC2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27" y="1433581"/>
            <a:ext cx="681764" cy="681764"/>
          </a:xfrm>
          <a:prstGeom prst="rect">
            <a:avLst/>
          </a:prstGeom>
        </p:spPr>
      </p:pic>
      <p:pic>
        <p:nvPicPr>
          <p:cNvPr id="67" name="Bildobjekt 66">
            <a:extLst>
              <a:ext uri="{FF2B5EF4-FFF2-40B4-BE49-F238E27FC236}">
                <a16:creationId xmlns:a16="http://schemas.microsoft.com/office/drawing/2014/main" id="{CE89C77B-C6AC-4234-B182-B392536E7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98" y="3874760"/>
            <a:ext cx="948898" cy="948898"/>
          </a:xfrm>
          <a:prstGeom prst="rect">
            <a:avLst/>
          </a:prstGeom>
        </p:spPr>
      </p:pic>
      <p:pic>
        <p:nvPicPr>
          <p:cNvPr id="69" name="Bildobjekt 68">
            <a:extLst>
              <a:ext uri="{FF2B5EF4-FFF2-40B4-BE49-F238E27FC236}">
                <a16:creationId xmlns:a16="http://schemas.microsoft.com/office/drawing/2014/main" id="{0C18D5AC-9785-4FEB-AA1A-C51FBEDF52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55" y="3941529"/>
            <a:ext cx="766554" cy="766554"/>
          </a:xfrm>
          <a:prstGeom prst="rect">
            <a:avLst/>
          </a:prstGeom>
        </p:spPr>
      </p:pic>
      <p:pic>
        <p:nvPicPr>
          <p:cNvPr id="71" name="Bildobjekt 70">
            <a:extLst>
              <a:ext uri="{FF2B5EF4-FFF2-40B4-BE49-F238E27FC236}">
                <a16:creationId xmlns:a16="http://schemas.microsoft.com/office/drawing/2014/main" id="{094D575B-225D-4985-A46F-81A3A2C824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80" y="4077285"/>
            <a:ext cx="620766" cy="620766"/>
          </a:xfrm>
          <a:prstGeom prst="rect">
            <a:avLst/>
          </a:prstGeom>
        </p:spPr>
      </p:pic>
      <p:sp>
        <p:nvSpPr>
          <p:cNvPr id="77" name="Ellips 76">
            <a:extLst>
              <a:ext uri="{FF2B5EF4-FFF2-40B4-BE49-F238E27FC236}">
                <a16:creationId xmlns:a16="http://schemas.microsoft.com/office/drawing/2014/main" id="{C3570FE1-4746-4DBA-8288-F447ABFA40D7}"/>
              </a:ext>
            </a:extLst>
          </p:cNvPr>
          <p:cNvSpPr/>
          <p:nvPr/>
        </p:nvSpPr>
        <p:spPr>
          <a:xfrm flipH="1">
            <a:off x="2414156" y="546577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779" y="1084274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8" name="Ellips 77">
            <a:extLst>
              <a:ext uri="{FF2B5EF4-FFF2-40B4-BE49-F238E27FC236}">
                <a16:creationId xmlns:a16="http://schemas.microsoft.com/office/drawing/2014/main" id="{340E2AEE-3EB0-4AB2-A3DC-32080341C12F}"/>
              </a:ext>
            </a:extLst>
          </p:cNvPr>
          <p:cNvSpPr/>
          <p:nvPr/>
        </p:nvSpPr>
        <p:spPr>
          <a:xfrm flipH="1">
            <a:off x="5121046" y="524772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840669" y="1062469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0" name="Ellips 79">
            <a:extLst>
              <a:ext uri="{FF2B5EF4-FFF2-40B4-BE49-F238E27FC236}">
                <a16:creationId xmlns:a16="http://schemas.microsoft.com/office/drawing/2014/main" id="{B0E8AA03-F12E-4DB1-B70A-73D4C2C23032}"/>
              </a:ext>
            </a:extLst>
          </p:cNvPr>
          <p:cNvSpPr/>
          <p:nvPr/>
        </p:nvSpPr>
        <p:spPr>
          <a:xfrm flipH="1">
            <a:off x="7857089" y="524772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576712" y="1062469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2" name="Ellips 81">
            <a:extLst>
              <a:ext uri="{FF2B5EF4-FFF2-40B4-BE49-F238E27FC236}">
                <a16:creationId xmlns:a16="http://schemas.microsoft.com/office/drawing/2014/main" id="{4B00BF82-1BDF-4829-ADAD-D3B73A8A8B1F}"/>
              </a:ext>
            </a:extLst>
          </p:cNvPr>
          <p:cNvSpPr/>
          <p:nvPr/>
        </p:nvSpPr>
        <p:spPr>
          <a:xfrm flipH="1">
            <a:off x="385865" y="3412276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Rubrik 3">
            <a:extLst>
              <a:ext uri="{FF2B5EF4-FFF2-40B4-BE49-F238E27FC236}">
                <a16:creationId xmlns:a16="http://schemas.microsoft.com/office/drawing/2014/main" id="{061DA821-3B91-43A2-8FBF-7642F382BE54}"/>
              </a:ext>
            </a:extLst>
          </p:cNvPr>
          <p:cNvSpPr txBox="1">
            <a:spLocks/>
          </p:cNvSpPr>
          <p:nvPr/>
        </p:nvSpPr>
        <p:spPr>
          <a:xfrm>
            <a:off x="105488" y="3949973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4" name="Ellips 83">
            <a:extLst>
              <a:ext uri="{FF2B5EF4-FFF2-40B4-BE49-F238E27FC236}">
                <a16:creationId xmlns:a16="http://schemas.microsoft.com/office/drawing/2014/main" id="{092B030D-FAEA-4A60-AF44-30CD1A22E2CB}"/>
              </a:ext>
            </a:extLst>
          </p:cNvPr>
          <p:cNvSpPr/>
          <p:nvPr/>
        </p:nvSpPr>
        <p:spPr>
          <a:xfrm flipH="1">
            <a:off x="2687927" y="3343504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Rubrik 3">
            <a:extLst>
              <a:ext uri="{FF2B5EF4-FFF2-40B4-BE49-F238E27FC236}">
                <a16:creationId xmlns:a16="http://schemas.microsoft.com/office/drawing/2014/main" id="{9648F1B1-63C0-4675-8BFA-AFF9D2808A79}"/>
              </a:ext>
            </a:extLst>
          </p:cNvPr>
          <p:cNvSpPr txBox="1">
            <a:spLocks/>
          </p:cNvSpPr>
          <p:nvPr/>
        </p:nvSpPr>
        <p:spPr>
          <a:xfrm>
            <a:off x="2407550" y="3881201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6" name="Ellips 85">
            <a:extLst>
              <a:ext uri="{FF2B5EF4-FFF2-40B4-BE49-F238E27FC236}">
                <a16:creationId xmlns:a16="http://schemas.microsoft.com/office/drawing/2014/main" id="{370368B7-29D3-4D2C-8FD8-05F1F1D0DE67}"/>
              </a:ext>
            </a:extLst>
          </p:cNvPr>
          <p:cNvSpPr/>
          <p:nvPr/>
        </p:nvSpPr>
        <p:spPr>
          <a:xfrm flipH="1">
            <a:off x="5140488" y="3343504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Rubrik 3">
            <a:extLst>
              <a:ext uri="{FF2B5EF4-FFF2-40B4-BE49-F238E27FC236}">
                <a16:creationId xmlns:a16="http://schemas.microsoft.com/office/drawing/2014/main" id="{78645D0E-4045-4232-8B61-AD98F529507B}"/>
              </a:ext>
            </a:extLst>
          </p:cNvPr>
          <p:cNvSpPr txBox="1">
            <a:spLocks/>
          </p:cNvSpPr>
          <p:nvPr/>
        </p:nvSpPr>
        <p:spPr>
          <a:xfrm>
            <a:off x="4860111" y="3881201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8" name="Ellips 87">
            <a:extLst>
              <a:ext uri="{FF2B5EF4-FFF2-40B4-BE49-F238E27FC236}">
                <a16:creationId xmlns:a16="http://schemas.microsoft.com/office/drawing/2014/main" id="{E8F7CCF9-0F02-4DE6-A10C-8FE403D11ACA}"/>
              </a:ext>
            </a:extLst>
          </p:cNvPr>
          <p:cNvSpPr/>
          <p:nvPr/>
        </p:nvSpPr>
        <p:spPr>
          <a:xfrm flipH="1">
            <a:off x="7596088" y="3288116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9" name="Rubrik 3">
            <a:extLst>
              <a:ext uri="{FF2B5EF4-FFF2-40B4-BE49-F238E27FC236}">
                <a16:creationId xmlns:a16="http://schemas.microsoft.com/office/drawing/2014/main" id="{2C720D44-26E7-4303-A77B-6AE72D1ECFE8}"/>
              </a:ext>
            </a:extLst>
          </p:cNvPr>
          <p:cNvSpPr txBox="1">
            <a:spLocks/>
          </p:cNvSpPr>
          <p:nvPr/>
        </p:nvSpPr>
        <p:spPr>
          <a:xfrm>
            <a:off x="7315711" y="3825813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90" name="Ellips 89">
            <a:extLst>
              <a:ext uri="{FF2B5EF4-FFF2-40B4-BE49-F238E27FC236}">
                <a16:creationId xmlns:a16="http://schemas.microsoft.com/office/drawing/2014/main" id="{D858DB42-263D-4035-BBC4-0B040A64EB13}"/>
              </a:ext>
            </a:extLst>
          </p:cNvPr>
          <p:cNvSpPr/>
          <p:nvPr/>
        </p:nvSpPr>
        <p:spPr>
          <a:xfrm flipH="1">
            <a:off x="9971828" y="3234026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Rubrik 3">
            <a:extLst>
              <a:ext uri="{FF2B5EF4-FFF2-40B4-BE49-F238E27FC236}">
                <a16:creationId xmlns:a16="http://schemas.microsoft.com/office/drawing/2014/main" id="{995B15B9-4508-4B40-B498-0D2D7B7157C5}"/>
              </a:ext>
            </a:extLst>
          </p:cNvPr>
          <p:cNvSpPr txBox="1">
            <a:spLocks/>
          </p:cNvSpPr>
          <p:nvPr/>
        </p:nvSpPr>
        <p:spPr>
          <a:xfrm>
            <a:off x="9691451" y="3771723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93" name="Bildobjekt 92">
            <a:extLst>
              <a:ext uri="{FF2B5EF4-FFF2-40B4-BE49-F238E27FC236}">
                <a16:creationId xmlns:a16="http://schemas.microsoft.com/office/drawing/2014/main" id="{C830A560-B965-47BE-BA72-0FB8F7F12C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77" y="4225952"/>
            <a:ext cx="720883" cy="720883"/>
          </a:xfrm>
          <a:prstGeom prst="rect">
            <a:avLst/>
          </a:prstGeom>
        </p:spPr>
      </p:pic>
      <p:pic>
        <p:nvPicPr>
          <p:cNvPr id="95" name="Bildobjekt 94">
            <a:extLst>
              <a:ext uri="{FF2B5EF4-FFF2-40B4-BE49-F238E27FC236}">
                <a16:creationId xmlns:a16="http://schemas.microsoft.com/office/drawing/2014/main" id="{1047D2BB-21D5-4944-B29A-11F5A562A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5787">
            <a:off x="1322384" y="3772591"/>
            <a:ext cx="753968" cy="753968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DEB14A5-98DB-9841-02E3-8FF251CCA6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50" y="3816456"/>
            <a:ext cx="785719" cy="785719"/>
          </a:xfrm>
          <a:prstGeom prst="rect">
            <a:avLst/>
          </a:prstGeom>
        </p:spPr>
      </p:pic>
      <p:pic>
        <p:nvPicPr>
          <p:cNvPr id="8" name="Bildobjekt 7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CD6D64F7-6047-3714-66EF-07067741B6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3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151968" y="700075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563891" y="1216108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DC71D9BE-A6A6-4166-925D-01AD8FBB18CF}"/>
              </a:ext>
            </a:extLst>
          </p:cNvPr>
          <p:cNvSpPr/>
          <p:nvPr/>
        </p:nvSpPr>
        <p:spPr>
          <a:xfrm>
            <a:off x="4955354" y="639567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7A67AA9-E4FF-4BDA-A334-E1F93DF012E9}"/>
              </a:ext>
            </a:extLst>
          </p:cNvPr>
          <p:cNvSpPr txBox="1"/>
          <p:nvPr/>
        </p:nvSpPr>
        <p:spPr>
          <a:xfrm>
            <a:off x="5722569" y="1144209"/>
            <a:ext cx="1530205" cy="1439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C0A9F074-306A-4201-8522-ACF0BE66DCAA}"/>
              </a:ext>
            </a:extLst>
          </p:cNvPr>
          <p:cNvSpPr/>
          <p:nvPr/>
        </p:nvSpPr>
        <p:spPr>
          <a:xfrm>
            <a:off x="8000428" y="584114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8CA6079E-741C-4B6E-BD26-973FD342B2E3}"/>
              </a:ext>
            </a:extLst>
          </p:cNvPr>
          <p:cNvSpPr/>
          <p:nvPr/>
        </p:nvSpPr>
        <p:spPr>
          <a:xfrm>
            <a:off x="417851" y="3390178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highlight>
                <a:srgbClr val="E0337D"/>
              </a:highlight>
            </a:endParaRP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AE5A3596-4EB8-4AE1-A427-487E76DA2770}"/>
              </a:ext>
            </a:extLst>
          </p:cNvPr>
          <p:cNvSpPr/>
          <p:nvPr/>
        </p:nvSpPr>
        <p:spPr>
          <a:xfrm>
            <a:off x="2753906" y="3335829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29C88635-2821-4990-9616-93BAB8344E93}"/>
              </a:ext>
            </a:extLst>
          </p:cNvPr>
          <p:cNvSpPr/>
          <p:nvPr/>
        </p:nvSpPr>
        <p:spPr>
          <a:xfrm>
            <a:off x="5292118" y="330489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E4E5AE14-7A93-4D86-B7B3-1F19A44043C3}"/>
              </a:ext>
            </a:extLst>
          </p:cNvPr>
          <p:cNvSpPr/>
          <p:nvPr/>
        </p:nvSpPr>
        <p:spPr>
          <a:xfrm>
            <a:off x="7738554" y="3183010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Ellips 28">
            <a:extLst>
              <a:ext uri="{FF2B5EF4-FFF2-40B4-BE49-F238E27FC236}">
                <a16:creationId xmlns:a16="http://schemas.microsoft.com/office/drawing/2014/main" id="{270D3FE4-4355-4527-98D2-D8C3888AC469}"/>
              </a:ext>
            </a:extLst>
          </p:cNvPr>
          <p:cNvSpPr/>
          <p:nvPr/>
        </p:nvSpPr>
        <p:spPr>
          <a:xfrm>
            <a:off x="10008630" y="3183010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13621B7B-C1BC-48FB-99DE-B537C4DA0016}"/>
              </a:ext>
            </a:extLst>
          </p:cNvPr>
          <p:cNvSpPr txBox="1"/>
          <p:nvPr/>
        </p:nvSpPr>
        <p:spPr>
          <a:xfrm>
            <a:off x="5236528" y="857243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322EBC8C-F682-4B06-AF72-B75AD1B9425D}"/>
              </a:ext>
            </a:extLst>
          </p:cNvPr>
          <p:cNvSpPr txBox="1"/>
          <p:nvPr/>
        </p:nvSpPr>
        <p:spPr>
          <a:xfrm>
            <a:off x="7963628" y="803249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8BCE1038-FD5B-44BE-9C48-6E65070F5474}"/>
              </a:ext>
            </a:extLst>
          </p:cNvPr>
          <p:cNvSpPr txBox="1"/>
          <p:nvPr/>
        </p:nvSpPr>
        <p:spPr>
          <a:xfrm>
            <a:off x="4074670" y="4776373"/>
            <a:ext cx="2042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25B68C7F-79F1-40A4-8ACA-F1E5D2B2184C}"/>
              </a:ext>
            </a:extLst>
          </p:cNvPr>
          <p:cNvSpPr txBox="1"/>
          <p:nvPr/>
        </p:nvSpPr>
        <p:spPr>
          <a:xfrm>
            <a:off x="8854365" y="1162888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10095459" y="3166279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pic>
        <p:nvPicPr>
          <p:cNvPr id="39" name="Bildobjekt 38">
            <a:extLst>
              <a:ext uri="{FF2B5EF4-FFF2-40B4-BE49-F238E27FC236}">
                <a16:creationId xmlns:a16="http://schemas.microsoft.com/office/drawing/2014/main" id="{6BEA07EB-EE10-41C8-897B-2EFA20DCB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86" y="1227618"/>
            <a:ext cx="959264" cy="959264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C06EE286-6B6F-4F46-9557-A3A96AB15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49" y="1067043"/>
            <a:ext cx="733076" cy="733076"/>
          </a:xfrm>
          <a:prstGeom prst="rect">
            <a:avLst/>
          </a:prstGeom>
        </p:spPr>
      </p:pic>
      <p:pic>
        <p:nvPicPr>
          <p:cNvPr id="45" name="Bildobjekt 44">
            <a:extLst>
              <a:ext uri="{FF2B5EF4-FFF2-40B4-BE49-F238E27FC236}">
                <a16:creationId xmlns:a16="http://schemas.microsoft.com/office/drawing/2014/main" id="{88DB7815-E0AC-4FDE-913D-04BE44978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814" y="1505204"/>
            <a:ext cx="564438" cy="564438"/>
          </a:xfrm>
          <a:prstGeom prst="rect">
            <a:avLst/>
          </a:prstGeom>
        </p:spPr>
      </p:pic>
      <p:pic>
        <p:nvPicPr>
          <p:cNvPr id="61" name="Bildobjekt 60">
            <a:extLst>
              <a:ext uri="{FF2B5EF4-FFF2-40B4-BE49-F238E27FC236}">
                <a16:creationId xmlns:a16="http://schemas.microsoft.com/office/drawing/2014/main" id="{5C7E264B-E0DC-4A6C-9FDA-3DA4A273E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38" y="3648657"/>
            <a:ext cx="945121" cy="945121"/>
          </a:xfrm>
          <a:prstGeom prst="rect">
            <a:avLst/>
          </a:prstGeom>
        </p:spPr>
      </p:pic>
      <p:pic>
        <p:nvPicPr>
          <p:cNvPr id="63" name="Bildobjekt 62">
            <a:extLst>
              <a:ext uri="{FF2B5EF4-FFF2-40B4-BE49-F238E27FC236}">
                <a16:creationId xmlns:a16="http://schemas.microsoft.com/office/drawing/2014/main" id="{28A342EE-46DE-4014-BC4E-4C56ADCCB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61" y="1260051"/>
            <a:ext cx="620664" cy="620664"/>
          </a:xfrm>
          <a:prstGeom prst="rect">
            <a:avLst/>
          </a:prstGeom>
        </p:spPr>
      </p:pic>
      <p:pic>
        <p:nvPicPr>
          <p:cNvPr id="65" name="Bildobjekt 64">
            <a:extLst>
              <a:ext uri="{FF2B5EF4-FFF2-40B4-BE49-F238E27FC236}">
                <a16:creationId xmlns:a16="http://schemas.microsoft.com/office/drawing/2014/main" id="{C1E4F0EA-0DC1-443D-AE14-305682DC2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27" y="1433581"/>
            <a:ext cx="681764" cy="681764"/>
          </a:xfrm>
          <a:prstGeom prst="rect">
            <a:avLst/>
          </a:prstGeom>
        </p:spPr>
      </p:pic>
      <p:pic>
        <p:nvPicPr>
          <p:cNvPr id="67" name="Bildobjekt 66">
            <a:extLst>
              <a:ext uri="{FF2B5EF4-FFF2-40B4-BE49-F238E27FC236}">
                <a16:creationId xmlns:a16="http://schemas.microsoft.com/office/drawing/2014/main" id="{CE89C77B-C6AC-4234-B182-B392536E7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98" y="3874760"/>
            <a:ext cx="948898" cy="948898"/>
          </a:xfrm>
          <a:prstGeom prst="rect">
            <a:avLst/>
          </a:prstGeom>
        </p:spPr>
      </p:pic>
      <p:pic>
        <p:nvPicPr>
          <p:cNvPr id="69" name="Bildobjekt 68">
            <a:extLst>
              <a:ext uri="{FF2B5EF4-FFF2-40B4-BE49-F238E27FC236}">
                <a16:creationId xmlns:a16="http://schemas.microsoft.com/office/drawing/2014/main" id="{0C18D5AC-9785-4FEB-AA1A-C51FBEDF52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55" y="3941529"/>
            <a:ext cx="766554" cy="766554"/>
          </a:xfrm>
          <a:prstGeom prst="rect">
            <a:avLst/>
          </a:prstGeom>
        </p:spPr>
      </p:pic>
      <p:pic>
        <p:nvPicPr>
          <p:cNvPr id="71" name="Bildobjekt 70">
            <a:extLst>
              <a:ext uri="{FF2B5EF4-FFF2-40B4-BE49-F238E27FC236}">
                <a16:creationId xmlns:a16="http://schemas.microsoft.com/office/drawing/2014/main" id="{094D575B-225D-4985-A46F-81A3A2C824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80" y="4077285"/>
            <a:ext cx="620766" cy="620766"/>
          </a:xfrm>
          <a:prstGeom prst="rect">
            <a:avLst/>
          </a:prstGeom>
        </p:spPr>
      </p:pic>
      <p:sp>
        <p:nvSpPr>
          <p:cNvPr id="77" name="Ellips 76">
            <a:extLst>
              <a:ext uri="{FF2B5EF4-FFF2-40B4-BE49-F238E27FC236}">
                <a16:creationId xmlns:a16="http://schemas.microsoft.com/office/drawing/2014/main" id="{C3570FE1-4746-4DBA-8288-F447ABFA40D7}"/>
              </a:ext>
            </a:extLst>
          </p:cNvPr>
          <p:cNvSpPr/>
          <p:nvPr/>
        </p:nvSpPr>
        <p:spPr>
          <a:xfrm flipH="1">
            <a:off x="2414156" y="546577"/>
            <a:ext cx="640806" cy="640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779" y="1084274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8" name="Ellips 77">
            <a:extLst>
              <a:ext uri="{FF2B5EF4-FFF2-40B4-BE49-F238E27FC236}">
                <a16:creationId xmlns:a16="http://schemas.microsoft.com/office/drawing/2014/main" id="{340E2AEE-3EB0-4AB2-A3DC-32080341C12F}"/>
              </a:ext>
            </a:extLst>
          </p:cNvPr>
          <p:cNvSpPr/>
          <p:nvPr/>
        </p:nvSpPr>
        <p:spPr>
          <a:xfrm flipH="1">
            <a:off x="5121046" y="524772"/>
            <a:ext cx="640806" cy="640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840669" y="1062469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0" name="Ellips 79">
            <a:extLst>
              <a:ext uri="{FF2B5EF4-FFF2-40B4-BE49-F238E27FC236}">
                <a16:creationId xmlns:a16="http://schemas.microsoft.com/office/drawing/2014/main" id="{B0E8AA03-F12E-4DB1-B70A-73D4C2C23032}"/>
              </a:ext>
            </a:extLst>
          </p:cNvPr>
          <p:cNvSpPr/>
          <p:nvPr/>
        </p:nvSpPr>
        <p:spPr>
          <a:xfrm flipH="1">
            <a:off x="7857089" y="524772"/>
            <a:ext cx="640806" cy="640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576712" y="1062469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2" name="Ellips 81">
            <a:extLst>
              <a:ext uri="{FF2B5EF4-FFF2-40B4-BE49-F238E27FC236}">
                <a16:creationId xmlns:a16="http://schemas.microsoft.com/office/drawing/2014/main" id="{4B00BF82-1BDF-4829-ADAD-D3B73A8A8B1F}"/>
              </a:ext>
            </a:extLst>
          </p:cNvPr>
          <p:cNvSpPr/>
          <p:nvPr/>
        </p:nvSpPr>
        <p:spPr>
          <a:xfrm flipH="1">
            <a:off x="385865" y="3412276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Rubrik 3">
            <a:extLst>
              <a:ext uri="{FF2B5EF4-FFF2-40B4-BE49-F238E27FC236}">
                <a16:creationId xmlns:a16="http://schemas.microsoft.com/office/drawing/2014/main" id="{061DA821-3B91-43A2-8FBF-7642F382BE54}"/>
              </a:ext>
            </a:extLst>
          </p:cNvPr>
          <p:cNvSpPr txBox="1">
            <a:spLocks/>
          </p:cNvSpPr>
          <p:nvPr/>
        </p:nvSpPr>
        <p:spPr>
          <a:xfrm>
            <a:off x="105488" y="3949973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4" name="Ellips 83">
            <a:extLst>
              <a:ext uri="{FF2B5EF4-FFF2-40B4-BE49-F238E27FC236}">
                <a16:creationId xmlns:a16="http://schemas.microsoft.com/office/drawing/2014/main" id="{092B030D-FAEA-4A60-AF44-30CD1A22E2CB}"/>
              </a:ext>
            </a:extLst>
          </p:cNvPr>
          <p:cNvSpPr/>
          <p:nvPr/>
        </p:nvSpPr>
        <p:spPr>
          <a:xfrm flipH="1">
            <a:off x="2687927" y="3343504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Rubrik 3">
            <a:extLst>
              <a:ext uri="{FF2B5EF4-FFF2-40B4-BE49-F238E27FC236}">
                <a16:creationId xmlns:a16="http://schemas.microsoft.com/office/drawing/2014/main" id="{9648F1B1-63C0-4675-8BFA-AFF9D2808A79}"/>
              </a:ext>
            </a:extLst>
          </p:cNvPr>
          <p:cNvSpPr txBox="1">
            <a:spLocks/>
          </p:cNvSpPr>
          <p:nvPr/>
        </p:nvSpPr>
        <p:spPr>
          <a:xfrm>
            <a:off x="2407550" y="3881201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6" name="Ellips 85">
            <a:extLst>
              <a:ext uri="{FF2B5EF4-FFF2-40B4-BE49-F238E27FC236}">
                <a16:creationId xmlns:a16="http://schemas.microsoft.com/office/drawing/2014/main" id="{370368B7-29D3-4D2C-8FD8-05F1F1D0DE67}"/>
              </a:ext>
            </a:extLst>
          </p:cNvPr>
          <p:cNvSpPr/>
          <p:nvPr/>
        </p:nvSpPr>
        <p:spPr>
          <a:xfrm flipH="1">
            <a:off x="5140488" y="3343504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Rubrik 3">
            <a:extLst>
              <a:ext uri="{FF2B5EF4-FFF2-40B4-BE49-F238E27FC236}">
                <a16:creationId xmlns:a16="http://schemas.microsoft.com/office/drawing/2014/main" id="{78645D0E-4045-4232-8B61-AD98F529507B}"/>
              </a:ext>
            </a:extLst>
          </p:cNvPr>
          <p:cNvSpPr txBox="1">
            <a:spLocks/>
          </p:cNvSpPr>
          <p:nvPr/>
        </p:nvSpPr>
        <p:spPr>
          <a:xfrm>
            <a:off x="4860111" y="3881201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8" name="Ellips 87">
            <a:extLst>
              <a:ext uri="{FF2B5EF4-FFF2-40B4-BE49-F238E27FC236}">
                <a16:creationId xmlns:a16="http://schemas.microsoft.com/office/drawing/2014/main" id="{E8F7CCF9-0F02-4DE6-A10C-8FE403D11ACA}"/>
              </a:ext>
            </a:extLst>
          </p:cNvPr>
          <p:cNvSpPr/>
          <p:nvPr/>
        </p:nvSpPr>
        <p:spPr>
          <a:xfrm flipH="1">
            <a:off x="7596088" y="3288116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9" name="Rubrik 3">
            <a:extLst>
              <a:ext uri="{FF2B5EF4-FFF2-40B4-BE49-F238E27FC236}">
                <a16:creationId xmlns:a16="http://schemas.microsoft.com/office/drawing/2014/main" id="{2C720D44-26E7-4303-A77B-6AE72D1ECFE8}"/>
              </a:ext>
            </a:extLst>
          </p:cNvPr>
          <p:cNvSpPr txBox="1">
            <a:spLocks/>
          </p:cNvSpPr>
          <p:nvPr/>
        </p:nvSpPr>
        <p:spPr>
          <a:xfrm>
            <a:off x="7315711" y="3825813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90" name="Ellips 89">
            <a:extLst>
              <a:ext uri="{FF2B5EF4-FFF2-40B4-BE49-F238E27FC236}">
                <a16:creationId xmlns:a16="http://schemas.microsoft.com/office/drawing/2014/main" id="{D858DB42-263D-4035-BBC4-0B040A64EB13}"/>
              </a:ext>
            </a:extLst>
          </p:cNvPr>
          <p:cNvSpPr/>
          <p:nvPr/>
        </p:nvSpPr>
        <p:spPr>
          <a:xfrm flipH="1">
            <a:off x="9971828" y="3234026"/>
            <a:ext cx="640806" cy="6408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Rubrik 3">
            <a:extLst>
              <a:ext uri="{FF2B5EF4-FFF2-40B4-BE49-F238E27FC236}">
                <a16:creationId xmlns:a16="http://schemas.microsoft.com/office/drawing/2014/main" id="{995B15B9-4508-4B40-B498-0D2D7B7157C5}"/>
              </a:ext>
            </a:extLst>
          </p:cNvPr>
          <p:cNvSpPr txBox="1">
            <a:spLocks/>
          </p:cNvSpPr>
          <p:nvPr/>
        </p:nvSpPr>
        <p:spPr>
          <a:xfrm>
            <a:off x="9691451" y="3771723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93" name="Bildobjekt 92">
            <a:extLst>
              <a:ext uri="{FF2B5EF4-FFF2-40B4-BE49-F238E27FC236}">
                <a16:creationId xmlns:a16="http://schemas.microsoft.com/office/drawing/2014/main" id="{C830A560-B965-47BE-BA72-0FB8F7F12C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77" y="4225952"/>
            <a:ext cx="720883" cy="720883"/>
          </a:xfrm>
          <a:prstGeom prst="rect">
            <a:avLst/>
          </a:prstGeom>
        </p:spPr>
      </p:pic>
      <p:pic>
        <p:nvPicPr>
          <p:cNvPr id="95" name="Bildobjekt 94">
            <a:extLst>
              <a:ext uri="{FF2B5EF4-FFF2-40B4-BE49-F238E27FC236}">
                <a16:creationId xmlns:a16="http://schemas.microsoft.com/office/drawing/2014/main" id="{1047D2BB-21D5-4944-B29A-11F5A562A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5787">
            <a:off x="1322384" y="3772591"/>
            <a:ext cx="753968" cy="753968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2BEF0C4-EC5E-3493-DCF9-500D74263B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50" y="3816456"/>
            <a:ext cx="785719" cy="785719"/>
          </a:xfrm>
          <a:prstGeom prst="rect">
            <a:avLst/>
          </a:prstGeom>
        </p:spPr>
      </p:pic>
      <p:pic>
        <p:nvPicPr>
          <p:cNvPr id="8" name="Bildobjekt 7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510C7A9B-A666-DF73-1DE0-0EF2C7494D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45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151968" y="700075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563891" y="1216108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DC71D9BE-A6A6-4166-925D-01AD8FBB18CF}"/>
              </a:ext>
            </a:extLst>
          </p:cNvPr>
          <p:cNvSpPr/>
          <p:nvPr/>
        </p:nvSpPr>
        <p:spPr>
          <a:xfrm>
            <a:off x="4955354" y="639567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7A67AA9-E4FF-4BDA-A334-E1F93DF012E9}"/>
              </a:ext>
            </a:extLst>
          </p:cNvPr>
          <p:cNvSpPr txBox="1"/>
          <p:nvPr/>
        </p:nvSpPr>
        <p:spPr>
          <a:xfrm>
            <a:off x="5722569" y="1144209"/>
            <a:ext cx="1530205" cy="1439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C0A9F074-306A-4201-8522-ACF0BE66DCAA}"/>
              </a:ext>
            </a:extLst>
          </p:cNvPr>
          <p:cNvSpPr/>
          <p:nvPr/>
        </p:nvSpPr>
        <p:spPr>
          <a:xfrm>
            <a:off x="8000428" y="584114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8CA6079E-741C-4B6E-BD26-973FD342B2E3}"/>
              </a:ext>
            </a:extLst>
          </p:cNvPr>
          <p:cNvSpPr/>
          <p:nvPr/>
        </p:nvSpPr>
        <p:spPr>
          <a:xfrm>
            <a:off x="417851" y="3390178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highlight>
                <a:srgbClr val="E0337D"/>
              </a:highlight>
            </a:endParaRP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AE5A3596-4EB8-4AE1-A427-487E76DA2770}"/>
              </a:ext>
            </a:extLst>
          </p:cNvPr>
          <p:cNvSpPr/>
          <p:nvPr/>
        </p:nvSpPr>
        <p:spPr>
          <a:xfrm>
            <a:off x="2753906" y="3335829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29C88635-2821-4990-9616-93BAB8344E93}"/>
              </a:ext>
            </a:extLst>
          </p:cNvPr>
          <p:cNvSpPr/>
          <p:nvPr/>
        </p:nvSpPr>
        <p:spPr>
          <a:xfrm>
            <a:off x="5292118" y="330489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E4E5AE14-7A93-4D86-B7B3-1F19A44043C3}"/>
              </a:ext>
            </a:extLst>
          </p:cNvPr>
          <p:cNvSpPr/>
          <p:nvPr/>
        </p:nvSpPr>
        <p:spPr>
          <a:xfrm>
            <a:off x="7738554" y="3183010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Ellips 28">
            <a:extLst>
              <a:ext uri="{FF2B5EF4-FFF2-40B4-BE49-F238E27FC236}">
                <a16:creationId xmlns:a16="http://schemas.microsoft.com/office/drawing/2014/main" id="{270D3FE4-4355-4527-98D2-D8C3888AC469}"/>
              </a:ext>
            </a:extLst>
          </p:cNvPr>
          <p:cNvSpPr/>
          <p:nvPr/>
        </p:nvSpPr>
        <p:spPr>
          <a:xfrm>
            <a:off x="10008630" y="3183010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13621B7B-C1BC-48FB-99DE-B537C4DA0016}"/>
              </a:ext>
            </a:extLst>
          </p:cNvPr>
          <p:cNvSpPr txBox="1"/>
          <p:nvPr/>
        </p:nvSpPr>
        <p:spPr>
          <a:xfrm>
            <a:off x="5236528" y="857243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322EBC8C-F682-4B06-AF72-B75AD1B9425D}"/>
              </a:ext>
            </a:extLst>
          </p:cNvPr>
          <p:cNvSpPr txBox="1"/>
          <p:nvPr/>
        </p:nvSpPr>
        <p:spPr>
          <a:xfrm>
            <a:off x="7963628" y="803249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8BCE1038-FD5B-44BE-9C48-6E65070F5474}"/>
              </a:ext>
            </a:extLst>
          </p:cNvPr>
          <p:cNvSpPr txBox="1"/>
          <p:nvPr/>
        </p:nvSpPr>
        <p:spPr>
          <a:xfrm>
            <a:off x="4074670" y="4776373"/>
            <a:ext cx="2042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25B68C7F-79F1-40A4-8ACA-F1E5D2B2184C}"/>
              </a:ext>
            </a:extLst>
          </p:cNvPr>
          <p:cNvSpPr txBox="1"/>
          <p:nvPr/>
        </p:nvSpPr>
        <p:spPr>
          <a:xfrm>
            <a:off x="8854365" y="1162888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10095459" y="3166279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pic>
        <p:nvPicPr>
          <p:cNvPr id="39" name="Bildobjekt 38">
            <a:extLst>
              <a:ext uri="{FF2B5EF4-FFF2-40B4-BE49-F238E27FC236}">
                <a16:creationId xmlns:a16="http://schemas.microsoft.com/office/drawing/2014/main" id="{6BEA07EB-EE10-41C8-897B-2EFA20DCB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86" y="1227618"/>
            <a:ext cx="959264" cy="959264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C06EE286-6B6F-4F46-9557-A3A96AB15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49" y="1067043"/>
            <a:ext cx="733076" cy="733076"/>
          </a:xfrm>
          <a:prstGeom prst="rect">
            <a:avLst/>
          </a:prstGeom>
        </p:spPr>
      </p:pic>
      <p:pic>
        <p:nvPicPr>
          <p:cNvPr id="45" name="Bildobjekt 44">
            <a:extLst>
              <a:ext uri="{FF2B5EF4-FFF2-40B4-BE49-F238E27FC236}">
                <a16:creationId xmlns:a16="http://schemas.microsoft.com/office/drawing/2014/main" id="{88DB7815-E0AC-4FDE-913D-04BE44978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814" y="1505204"/>
            <a:ext cx="564438" cy="564438"/>
          </a:xfrm>
          <a:prstGeom prst="rect">
            <a:avLst/>
          </a:prstGeom>
        </p:spPr>
      </p:pic>
      <p:pic>
        <p:nvPicPr>
          <p:cNvPr id="61" name="Bildobjekt 60">
            <a:extLst>
              <a:ext uri="{FF2B5EF4-FFF2-40B4-BE49-F238E27FC236}">
                <a16:creationId xmlns:a16="http://schemas.microsoft.com/office/drawing/2014/main" id="{5C7E264B-E0DC-4A6C-9FDA-3DA4A273E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38" y="3648657"/>
            <a:ext cx="945121" cy="945121"/>
          </a:xfrm>
          <a:prstGeom prst="rect">
            <a:avLst/>
          </a:prstGeom>
        </p:spPr>
      </p:pic>
      <p:pic>
        <p:nvPicPr>
          <p:cNvPr id="63" name="Bildobjekt 62">
            <a:extLst>
              <a:ext uri="{FF2B5EF4-FFF2-40B4-BE49-F238E27FC236}">
                <a16:creationId xmlns:a16="http://schemas.microsoft.com/office/drawing/2014/main" id="{28A342EE-46DE-4014-BC4E-4C56ADCCB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61" y="1260051"/>
            <a:ext cx="620664" cy="620664"/>
          </a:xfrm>
          <a:prstGeom prst="rect">
            <a:avLst/>
          </a:prstGeom>
        </p:spPr>
      </p:pic>
      <p:pic>
        <p:nvPicPr>
          <p:cNvPr id="65" name="Bildobjekt 64">
            <a:extLst>
              <a:ext uri="{FF2B5EF4-FFF2-40B4-BE49-F238E27FC236}">
                <a16:creationId xmlns:a16="http://schemas.microsoft.com/office/drawing/2014/main" id="{C1E4F0EA-0DC1-443D-AE14-305682DC2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27" y="1433581"/>
            <a:ext cx="681764" cy="681764"/>
          </a:xfrm>
          <a:prstGeom prst="rect">
            <a:avLst/>
          </a:prstGeom>
        </p:spPr>
      </p:pic>
      <p:pic>
        <p:nvPicPr>
          <p:cNvPr id="67" name="Bildobjekt 66">
            <a:extLst>
              <a:ext uri="{FF2B5EF4-FFF2-40B4-BE49-F238E27FC236}">
                <a16:creationId xmlns:a16="http://schemas.microsoft.com/office/drawing/2014/main" id="{CE89C77B-C6AC-4234-B182-B392536E7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98" y="3874760"/>
            <a:ext cx="948898" cy="948898"/>
          </a:xfrm>
          <a:prstGeom prst="rect">
            <a:avLst/>
          </a:prstGeom>
        </p:spPr>
      </p:pic>
      <p:pic>
        <p:nvPicPr>
          <p:cNvPr id="69" name="Bildobjekt 68">
            <a:extLst>
              <a:ext uri="{FF2B5EF4-FFF2-40B4-BE49-F238E27FC236}">
                <a16:creationId xmlns:a16="http://schemas.microsoft.com/office/drawing/2014/main" id="{0C18D5AC-9785-4FEB-AA1A-C51FBEDF52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55" y="3941529"/>
            <a:ext cx="766554" cy="766554"/>
          </a:xfrm>
          <a:prstGeom prst="rect">
            <a:avLst/>
          </a:prstGeom>
        </p:spPr>
      </p:pic>
      <p:pic>
        <p:nvPicPr>
          <p:cNvPr id="71" name="Bildobjekt 70">
            <a:extLst>
              <a:ext uri="{FF2B5EF4-FFF2-40B4-BE49-F238E27FC236}">
                <a16:creationId xmlns:a16="http://schemas.microsoft.com/office/drawing/2014/main" id="{094D575B-225D-4985-A46F-81A3A2C824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80" y="4077285"/>
            <a:ext cx="620766" cy="620766"/>
          </a:xfrm>
          <a:prstGeom prst="rect">
            <a:avLst/>
          </a:prstGeom>
        </p:spPr>
      </p:pic>
      <p:sp>
        <p:nvSpPr>
          <p:cNvPr id="77" name="Ellips 76">
            <a:extLst>
              <a:ext uri="{FF2B5EF4-FFF2-40B4-BE49-F238E27FC236}">
                <a16:creationId xmlns:a16="http://schemas.microsoft.com/office/drawing/2014/main" id="{C3570FE1-4746-4DBA-8288-F447ABFA40D7}"/>
              </a:ext>
            </a:extLst>
          </p:cNvPr>
          <p:cNvSpPr/>
          <p:nvPr/>
        </p:nvSpPr>
        <p:spPr>
          <a:xfrm flipH="1">
            <a:off x="2414156" y="546577"/>
            <a:ext cx="640806" cy="640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779" y="1084274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8" name="Ellips 77">
            <a:extLst>
              <a:ext uri="{FF2B5EF4-FFF2-40B4-BE49-F238E27FC236}">
                <a16:creationId xmlns:a16="http://schemas.microsoft.com/office/drawing/2014/main" id="{340E2AEE-3EB0-4AB2-A3DC-32080341C12F}"/>
              </a:ext>
            </a:extLst>
          </p:cNvPr>
          <p:cNvSpPr/>
          <p:nvPr/>
        </p:nvSpPr>
        <p:spPr>
          <a:xfrm flipH="1">
            <a:off x="5121046" y="524772"/>
            <a:ext cx="640806" cy="640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840669" y="1062469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0" name="Ellips 79">
            <a:extLst>
              <a:ext uri="{FF2B5EF4-FFF2-40B4-BE49-F238E27FC236}">
                <a16:creationId xmlns:a16="http://schemas.microsoft.com/office/drawing/2014/main" id="{B0E8AA03-F12E-4DB1-B70A-73D4C2C23032}"/>
              </a:ext>
            </a:extLst>
          </p:cNvPr>
          <p:cNvSpPr/>
          <p:nvPr/>
        </p:nvSpPr>
        <p:spPr>
          <a:xfrm flipH="1">
            <a:off x="7857089" y="524772"/>
            <a:ext cx="640806" cy="640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576712" y="1062469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2" name="Ellips 81">
            <a:extLst>
              <a:ext uri="{FF2B5EF4-FFF2-40B4-BE49-F238E27FC236}">
                <a16:creationId xmlns:a16="http://schemas.microsoft.com/office/drawing/2014/main" id="{4B00BF82-1BDF-4829-ADAD-D3B73A8A8B1F}"/>
              </a:ext>
            </a:extLst>
          </p:cNvPr>
          <p:cNvSpPr/>
          <p:nvPr/>
        </p:nvSpPr>
        <p:spPr>
          <a:xfrm flipH="1">
            <a:off x="385865" y="3412276"/>
            <a:ext cx="640806" cy="6408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Rubrik 3">
            <a:extLst>
              <a:ext uri="{FF2B5EF4-FFF2-40B4-BE49-F238E27FC236}">
                <a16:creationId xmlns:a16="http://schemas.microsoft.com/office/drawing/2014/main" id="{061DA821-3B91-43A2-8FBF-7642F382BE54}"/>
              </a:ext>
            </a:extLst>
          </p:cNvPr>
          <p:cNvSpPr txBox="1">
            <a:spLocks/>
          </p:cNvSpPr>
          <p:nvPr/>
        </p:nvSpPr>
        <p:spPr>
          <a:xfrm>
            <a:off x="105488" y="3949973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4" name="Ellips 83">
            <a:extLst>
              <a:ext uri="{FF2B5EF4-FFF2-40B4-BE49-F238E27FC236}">
                <a16:creationId xmlns:a16="http://schemas.microsoft.com/office/drawing/2014/main" id="{092B030D-FAEA-4A60-AF44-30CD1A22E2CB}"/>
              </a:ext>
            </a:extLst>
          </p:cNvPr>
          <p:cNvSpPr/>
          <p:nvPr/>
        </p:nvSpPr>
        <p:spPr>
          <a:xfrm flipH="1">
            <a:off x="2687927" y="3343504"/>
            <a:ext cx="640806" cy="6408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Rubrik 3">
            <a:extLst>
              <a:ext uri="{FF2B5EF4-FFF2-40B4-BE49-F238E27FC236}">
                <a16:creationId xmlns:a16="http://schemas.microsoft.com/office/drawing/2014/main" id="{9648F1B1-63C0-4675-8BFA-AFF9D2808A79}"/>
              </a:ext>
            </a:extLst>
          </p:cNvPr>
          <p:cNvSpPr txBox="1">
            <a:spLocks/>
          </p:cNvSpPr>
          <p:nvPr/>
        </p:nvSpPr>
        <p:spPr>
          <a:xfrm>
            <a:off x="2407550" y="3881201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6" name="Ellips 85">
            <a:extLst>
              <a:ext uri="{FF2B5EF4-FFF2-40B4-BE49-F238E27FC236}">
                <a16:creationId xmlns:a16="http://schemas.microsoft.com/office/drawing/2014/main" id="{370368B7-29D3-4D2C-8FD8-05F1F1D0DE67}"/>
              </a:ext>
            </a:extLst>
          </p:cNvPr>
          <p:cNvSpPr/>
          <p:nvPr/>
        </p:nvSpPr>
        <p:spPr>
          <a:xfrm flipH="1">
            <a:off x="5140488" y="3343504"/>
            <a:ext cx="640806" cy="6408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Rubrik 3">
            <a:extLst>
              <a:ext uri="{FF2B5EF4-FFF2-40B4-BE49-F238E27FC236}">
                <a16:creationId xmlns:a16="http://schemas.microsoft.com/office/drawing/2014/main" id="{78645D0E-4045-4232-8B61-AD98F529507B}"/>
              </a:ext>
            </a:extLst>
          </p:cNvPr>
          <p:cNvSpPr txBox="1">
            <a:spLocks/>
          </p:cNvSpPr>
          <p:nvPr/>
        </p:nvSpPr>
        <p:spPr>
          <a:xfrm>
            <a:off x="4860111" y="3881201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8" name="Ellips 87">
            <a:extLst>
              <a:ext uri="{FF2B5EF4-FFF2-40B4-BE49-F238E27FC236}">
                <a16:creationId xmlns:a16="http://schemas.microsoft.com/office/drawing/2014/main" id="{E8F7CCF9-0F02-4DE6-A10C-8FE403D11ACA}"/>
              </a:ext>
            </a:extLst>
          </p:cNvPr>
          <p:cNvSpPr/>
          <p:nvPr/>
        </p:nvSpPr>
        <p:spPr>
          <a:xfrm flipH="1">
            <a:off x="7596088" y="3288116"/>
            <a:ext cx="640806" cy="6408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9" name="Rubrik 3">
            <a:extLst>
              <a:ext uri="{FF2B5EF4-FFF2-40B4-BE49-F238E27FC236}">
                <a16:creationId xmlns:a16="http://schemas.microsoft.com/office/drawing/2014/main" id="{2C720D44-26E7-4303-A77B-6AE72D1ECFE8}"/>
              </a:ext>
            </a:extLst>
          </p:cNvPr>
          <p:cNvSpPr txBox="1">
            <a:spLocks/>
          </p:cNvSpPr>
          <p:nvPr/>
        </p:nvSpPr>
        <p:spPr>
          <a:xfrm>
            <a:off x="7315711" y="3825813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90" name="Ellips 89">
            <a:extLst>
              <a:ext uri="{FF2B5EF4-FFF2-40B4-BE49-F238E27FC236}">
                <a16:creationId xmlns:a16="http://schemas.microsoft.com/office/drawing/2014/main" id="{D858DB42-263D-4035-BBC4-0B040A64EB13}"/>
              </a:ext>
            </a:extLst>
          </p:cNvPr>
          <p:cNvSpPr/>
          <p:nvPr/>
        </p:nvSpPr>
        <p:spPr>
          <a:xfrm flipH="1">
            <a:off x="9971828" y="3234026"/>
            <a:ext cx="640806" cy="6408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Rubrik 3">
            <a:extLst>
              <a:ext uri="{FF2B5EF4-FFF2-40B4-BE49-F238E27FC236}">
                <a16:creationId xmlns:a16="http://schemas.microsoft.com/office/drawing/2014/main" id="{995B15B9-4508-4B40-B498-0D2D7B7157C5}"/>
              </a:ext>
            </a:extLst>
          </p:cNvPr>
          <p:cNvSpPr txBox="1">
            <a:spLocks/>
          </p:cNvSpPr>
          <p:nvPr/>
        </p:nvSpPr>
        <p:spPr>
          <a:xfrm>
            <a:off x="9691451" y="3771723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93" name="Bildobjekt 92">
            <a:extLst>
              <a:ext uri="{FF2B5EF4-FFF2-40B4-BE49-F238E27FC236}">
                <a16:creationId xmlns:a16="http://schemas.microsoft.com/office/drawing/2014/main" id="{C830A560-B965-47BE-BA72-0FB8F7F12C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77" y="4225952"/>
            <a:ext cx="720883" cy="720883"/>
          </a:xfrm>
          <a:prstGeom prst="rect">
            <a:avLst/>
          </a:prstGeom>
        </p:spPr>
      </p:pic>
      <p:pic>
        <p:nvPicPr>
          <p:cNvPr id="95" name="Bildobjekt 94">
            <a:extLst>
              <a:ext uri="{FF2B5EF4-FFF2-40B4-BE49-F238E27FC236}">
                <a16:creationId xmlns:a16="http://schemas.microsoft.com/office/drawing/2014/main" id="{1047D2BB-21D5-4944-B29A-11F5A562A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5787">
            <a:off x="1322384" y="3772591"/>
            <a:ext cx="753968" cy="753968"/>
          </a:xfrm>
          <a:prstGeom prst="rect">
            <a:avLst/>
          </a:prstGeom>
        </p:spPr>
      </p:pic>
      <p:pic>
        <p:nvPicPr>
          <p:cNvPr id="97" name="Bildobjekt 96">
            <a:extLst>
              <a:ext uri="{FF2B5EF4-FFF2-40B4-BE49-F238E27FC236}">
                <a16:creationId xmlns:a16="http://schemas.microsoft.com/office/drawing/2014/main" id="{681A4EC9-105B-43E2-951B-D56D6DD7F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50" y="3816456"/>
            <a:ext cx="785719" cy="785719"/>
          </a:xfrm>
          <a:prstGeom prst="rect">
            <a:avLst/>
          </a:prstGeom>
        </p:spPr>
      </p:pic>
      <p:pic>
        <p:nvPicPr>
          <p:cNvPr id="6" name="Bildobjekt 5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C663B2A8-AFB4-BDE6-A76B-706F28F47C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10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054432" y="233380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466355" y="2849836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9997923" y="4800007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pic>
        <p:nvPicPr>
          <p:cNvPr id="39" name="Bildobjekt 38">
            <a:extLst>
              <a:ext uri="{FF2B5EF4-FFF2-40B4-BE49-F238E27FC236}">
                <a16:creationId xmlns:a16="http://schemas.microsoft.com/office/drawing/2014/main" id="{6BEA07EB-EE10-41C8-897B-2EFA20DCB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50" y="2861346"/>
            <a:ext cx="959264" cy="959264"/>
          </a:xfrm>
          <a:prstGeom prst="rect">
            <a:avLst/>
          </a:prstGeom>
        </p:spPr>
      </p:pic>
      <p:sp>
        <p:nvSpPr>
          <p:cNvPr id="77" name="Ellips 76">
            <a:extLst>
              <a:ext uri="{FF2B5EF4-FFF2-40B4-BE49-F238E27FC236}">
                <a16:creationId xmlns:a16="http://schemas.microsoft.com/office/drawing/2014/main" id="{C3570FE1-4746-4DBA-8288-F447ABFA40D7}"/>
              </a:ext>
            </a:extLst>
          </p:cNvPr>
          <p:cNvSpPr/>
          <p:nvPr/>
        </p:nvSpPr>
        <p:spPr>
          <a:xfrm flipH="1">
            <a:off x="2316620" y="2180305"/>
            <a:ext cx="640806" cy="640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243" y="2718002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743133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479176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4000" b="1">
              <a:solidFill>
                <a:schemeClr val="bg1"/>
              </a:solidFill>
            </a:endParaRP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35726B2F-2101-8E4F-C9B3-73EE7A57E5CA}"/>
              </a:ext>
            </a:extLst>
          </p:cNvPr>
          <p:cNvSpPr txBox="1">
            <a:spLocks/>
          </p:cNvSpPr>
          <p:nvPr/>
        </p:nvSpPr>
        <p:spPr>
          <a:xfrm>
            <a:off x="2801309" y="1907278"/>
            <a:ext cx="9144000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rgbClr val="333333"/>
                </a:solidFill>
                <a:latin typeface="Calibri Light"/>
                <a:cs typeface="Segoe UI"/>
              </a:rPr>
              <a:t>F</a:t>
            </a:r>
            <a:r>
              <a:rPr lang="sv-SE">
                <a:solidFill>
                  <a:srgbClr val="333333"/>
                </a:solidFill>
                <a:latin typeface="Calibri Light"/>
                <a:cs typeface="Calibri"/>
              </a:rPr>
              <a:t>ossila bränslen </a:t>
            </a:r>
            <a:endParaRPr lang="sv-SE">
              <a:latin typeface="Calibri Light"/>
              <a:cs typeface="Calibri Light"/>
            </a:endParaRPr>
          </a:p>
        </p:txBody>
      </p:sp>
      <p:pic>
        <p:nvPicPr>
          <p:cNvPr id="7" name="Bildobjekt 6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3A43579B-D609-C108-FF35-57714D3F5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17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054432" y="233380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466355" y="2849836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9997923" y="4800007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77" name="Ellips 76">
            <a:extLst>
              <a:ext uri="{FF2B5EF4-FFF2-40B4-BE49-F238E27FC236}">
                <a16:creationId xmlns:a16="http://schemas.microsoft.com/office/drawing/2014/main" id="{C3570FE1-4746-4DBA-8288-F447ABFA40D7}"/>
              </a:ext>
            </a:extLst>
          </p:cNvPr>
          <p:cNvSpPr/>
          <p:nvPr/>
        </p:nvSpPr>
        <p:spPr>
          <a:xfrm flipH="1">
            <a:off x="2316620" y="2180305"/>
            <a:ext cx="640806" cy="640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243" y="2718002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743133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479176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4000" b="1">
              <a:solidFill>
                <a:schemeClr val="bg1"/>
              </a:solidFill>
            </a:endParaRP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35726B2F-2101-8E4F-C9B3-73EE7A57E5CA}"/>
              </a:ext>
            </a:extLst>
          </p:cNvPr>
          <p:cNvSpPr txBox="1">
            <a:spLocks/>
          </p:cNvSpPr>
          <p:nvPr/>
        </p:nvSpPr>
        <p:spPr>
          <a:xfrm>
            <a:off x="2848097" y="1929643"/>
            <a:ext cx="9144000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latin typeface="Calibri Light"/>
                <a:cs typeface="Calibri Light"/>
              </a:rPr>
              <a:t>Skadliga kemikalier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2C59806-45AE-4151-0473-98A0E9C0C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75" y="2970705"/>
            <a:ext cx="620664" cy="62066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63F07B3-2E5C-4446-FD9E-72C503366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41" y="3144235"/>
            <a:ext cx="681764" cy="681764"/>
          </a:xfrm>
          <a:prstGeom prst="rect">
            <a:avLst/>
          </a:prstGeom>
        </p:spPr>
      </p:pic>
      <p:pic>
        <p:nvPicPr>
          <p:cNvPr id="9" name="Bildobjekt 8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601D91F5-7267-E755-2ED0-8609D492E7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95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054432" y="233380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466355" y="2849836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9997923" y="4800007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77" name="Ellips 76">
            <a:extLst>
              <a:ext uri="{FF2B5EF4-FFF2-40B4-BE49-F238E27FC236}">
                <a16:creationId xmlns:a16="http://schemas.microsoft.com/office/drawing/2014/main" id="{C3570FE1-4746-4DBA-8288-F447ABFA40D7}"/>
              </a:ext>
            </a:extLst>
          </p:cNvPr>
          <p:cNvSpPr/>
          <p:nvPr/>
        </p:nvSpPr>
        <p:spPr>
          <a:xfrm flipH="1">
            <a:off x="2316620" y="2180305"/>
            <a:ext cx="640806" cy="640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243" y="2718002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743133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479176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4000" b="1">
              <a:solidFill>
                <a:schemeClr val="bg1"/>
              </a:solidFill>
            </a:endParaRP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35726B2F-2101-8E4F-C9B3-73EE7A57E5CA}"/>
              </a:ext>
            </a:extLst>
          </p:cNvPr>
          <p:cNvSpPr txBox="1">
            <a:spLocks/>
          </p:cNvSpPr>
          <p:nvPr/>
        </p:nvSpPr>
        <p:spPr>
          <a:xfrm>
            <a:off x="2655624" y="1949559"/>
            <a:ext cx="9144000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latin typeface="Calibri Light"/>
                <a:cs typeface="Calibri Light"/>
              </a:rPr>
              <a:t>Naturens resurser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9266880-3151-F88C-4DAD-2CFA4D839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08" y="2912156"/>
            <a:ext cx="733076" cy="73307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A7610FE-C2A3-0C09-B317-4A84F74C5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73" y="3350317"/>
            <a:ext cx="564438" cy="564438"/>
          </a:xfrm>
          <a:prstGeom prst="rect">
            <a:avLst/>
          </a:prstGeom>
        </p:spPr>
      </p:pic>
      <p:pic>
        <p:nvPicPr>
          <p:cNvPr id="9" name="Bildobjekt 8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B7B24E74-4B96-25F2-4D09-EB79D55749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82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054432" y="233380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466355" y="2849836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9997923" y="4800007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243" y="2718002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743133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479176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4000" b="1">
              <a:solidFill>
                <a:schemeClr val="bg1"/>
              </a:solidFill>
            </a:endParaRP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35726B2F-2101-8E4F-C9B3-73EE7A57E5CA}"/>
              </a:ext>
            </a:extLst>
          </p:cNvPr>
          <p:cNvSpPr txBox="1">
            <a:spLocks/>
          </p:cNvSpPr>
          <p:nvPr/>
        </p:nvSpPr>
        <p:spPr>
          <a:xfrm>
            <a:off x="2447098" y="1902482"/>
            <a:ext cx="9144000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5400">
                <a:latin typeface="Calibri Light"/>
                <a:cs typeface="Calibri Light"/>
              </a:rPr>
              <a:t>Människors hälsa</a:t>
            </a:r>
            <a:endParaRPr lang="sv-SE">
              <a:latin typeface="Calibri Light"/>
              <a:cs typeface="Calibri Light"/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47518E19-3C3B-49A1-0F41-DF75EA7E4EAC}"/>
              </a:ext>
            </a:extLst>
          </p:cNvPr>
          <p:cNvSpPr/>
          <p:nvPr/>
        </p:nvSpPr>
        <p:spPr>
          <a:xfrm flipH="1">
            <a:off x="2316620" y="2137523"/>
            <a:ext cx="640806" cy="6408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A3269FDA-E8FE-0917-2C06-17887F0DEDC8}"/>
              </a:ext>
            </a:extLst>
          </p:cNvPr>
          <p:cNvSpPr txBox="1">
            <a:spLocks/>
          </p:cNvSpPr>
          <p:nvPr/>
        </p:nvSpPr>
        <p:spPr>
          <a:xfrm>
            <a:off x="2036243" y="2649470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3E9702D-64E2-9333-1D0C-CF64D1464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954" y="3137355"/>
            <a:ext cx="720883" cy="72088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C8D4CD1-FD35-7893-AA72-97D63D839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5787">
            <a:off x="2954861" y="2683994"/>
            <a:ext cx="753968" cy="753968"/>
          </a:xfrm>
          <a:prstGeom prst="rect">
            <a:avLst/>
          </a:prstGeom>
        </p:spPr>
      </p:pic>
      <p:pic>
        <p:nvPicPr>
          <p:cNvPr id="8" name="Bildobjekt 7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01E39A95-6E9E-2C31-C483-69FEA0DC3F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054432" y="233380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466355" y="2849836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9997923" y="4800007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243" y="2718002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743133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479176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4000" b="1">
              <a:solidFill>
                <a:schemeClr val="bg1"/>
              </a:solidFill>
            </a:endParaRP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35726B2F-2101-8E4F-C9B3-73EE7A57E5CA}"/>
              </a:ext>
            </a:extLst>
          </p:cNvPr>
          <p:cNvSpPr txBox="1">
            <a:spLocks/>
          </p:cNvSpPr>
          <p:nvPr/>
        </p:nvSpPr>
        <p:spPr>
          <a:xfrm>
            <a:off x="2247003" y="1918711"/>
            <a:ext cx="9144000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latin typeface="Calibri Light"/>
                <a:cs typeface="Calibri Light"/>
              </a:rPr>
              <a:t>Inflytande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47518E19-3C3B-49A1-0F41-DF75EA7E4EAC}"/>
              </a:ext>
            </a:extLst>
          </p:cNvPr>
          <p:cNvSpPr/>
          <p:nvPr/>
        </p:nvSpPr>
        <p:spPr>
          <a:xfrm flipH="1">
            <a:off x="2316620" y="2137523"/>
            <a:ext cx="640806" cy="6408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A3269FDA-E8FE-0917-2C06-17887F0DEDC8}"/>
              </a:ext>
            </a:extLst>
          </p:cNvPr>
          <p:cNvSpPr txBox="1">
            <a:spLocks/>
          </p:cNvSpPr>
          <p:nvPr/>
        </p:nvSpPr>
        <p:spPr>
          <a:xfrm>
            <a:off x="2036243" y="2649470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47165F2-AF18-D9BB-DCC9-8CF0204CB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23" y="2885958"/>
            <a:ext cx="948898" cy="948898"/>
          </a:xfrm>
          <a:prstGeom prst="rect">
            <a:avLst/>
          </a:prstGeom>
        </p:spPr>
      </p:pic>
      <p:pic>
        <p:nvPicPr>
          <p:cNvPr id="10" name="Bildobjekt 9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03D3C2EF-96C7-2C64-8E62-595734DEF3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92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054432" y="233380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466355" y="2849836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9997923" y="4800007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243" y="2718002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743133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479176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4000" b="1">
              <a:solidFill>
                <a:schemeClr val="bg1"/>
              </a:solidFill>
            </a:endParaRP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35726B2F-2101-8E4F-C9B3-73EE7A57E5CA}"/>
              </a:ext>
            </a:extLst>
          </p:cNvPr>
          <p:cNvSpPr txBox="1">
            <a:spLocks/>
          </p:cNvSpPr>
          <p:nvPr/>
        </p:nvSpPr>
        <p:spPr>
          <a:xfrm>
            <a:off x="3038515" y="2005979"/>
            <a:ext cx="9144000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latin typeface="Calibri Light"/>
                <a:cs typeface="Calibri Light"/>
              </a:rPr>
              <a:t>Kunskap och lärande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47518E19-3C3B-49A1-0F41-DF75EA7E4EAC}"/>
              </a:ext>
            </a:extLst>
          </p:cNvPr>
          <p:cNvSpPr/>
          <p:nvPr/>
        </p:nvSpPr>
        <p:spPr>
          <a:xfrm flipH="1">
            <a:off x="2316620" y="2137523"/>
            <a:ext cx="640806" cy="6408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A3269FDA-E8FE-0917-2C06-17887F0DEDC8}"/>
              </a:ext>
            </a:extLst>
          </p:cNvPr>
          <p:cNvSpPr txBox="1">
            <a:spLocks/>
          </p:cNvSpPr>
          <p:nvPr/>
        </p:nvSpPr>
        <p:spPr>
          <a:xfrm>
            <a:off x="2036243" y="2649470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9C89701-121A-8F23-5FD4-5FEFDAC7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20" y="2954751"/>
            <a:ext cx="766554" cy="76655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1408686-7427-EDDC-703E-2D6B8A2AC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45" y="3090507"/>
            <a:ext cx="620766" cy="620766"/>
          </a:xfrm>
          <a:prstGeom prst="rect">
            <a:avLst/>
          </a:prstGeom>
        </p:spPr>
      </p:pic>
      <p:pic>
        <p:nvPicPr>
          <p:cNvPr id="11" name="Bildobjekt 10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EB23E41C-807D-3CC1-52BE-A73D2ADA05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054432" y="233380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466355" y="2849836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9997923" y="4800007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243" y="2718002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743133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479176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4000" b="1">
              <a:solidFill>
                <a:schemeClr val="bg1"/>
              </a:solidFill>
            </a:endParaRP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35726B2F-2101-8E4F-C9B3-73EE7A57E5CA}"/>
              </a:ext>
            </a:extLst>
          </p:cNvPr>
          <p:cNvSpPr txBox="1">
            <a:spLocks/>
          </p:cNvSpPr>
          <p:nvPr/>
        </p:nvSpPr>
        <p:spPr>
          <a:xfrm>
            <a:off x="2196304" y="2333804"/>
            <a:ext cx="9144000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latin typeface="Calibri Light"/>
                <a:cs typeface="Calibri Light"/>
              </a:rPr>
              <a:t>Jämlikhet &amp; </a:t>
            </a:r>
          </a:p>
          <a:p>
            <a:r>
              <a:rPr lang="sv-SE">
                <a:latin typeface="Calibri Light"/>
                <a:cs typeface="Calibri Light"/>
              </a:rPr>
              <a:t>jämställdhet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47518E19-3C3B-49A1-0F41-DF75EA7E4EAC}"/>
              </a:ext>
            </a:extLst>
          </p:cNvPr>
          <p:cNvSpPr/>
          <p:nvPr/>
        </p:nvSpPr>
        <p:spPr>
          <a:xfrm flipH="1">
            <a:off x="2316620" y="2137523"/>
            <a:ext cx="640806" cy="6408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4000">
                <a:cs typeface="Calibri"/>
              </a:rPr>
              <a:t>7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550FC68C-6A54-ADE2-3BFB-A7AE732D9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85" y="2926643"/>
            <a:ext cx="785719" cy="785719"/>
          </a:xfrm>
          <a:prstGeom prst="rect">
            <a:avLst/>
          </a:prstGeom>
        </p:spPr>
      </p:pic>
      <p:pic>
        <p:nvPicPr>
          <p:cNvPr id="8" name="Bildobjekt 7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0C1786FF-09EE-055B-B407-E1D23A8F12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2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A6304196-B3A5-9D81-7638-52BF986F7D57}"/>
              </a:ext>
            </a:extLst>
          </p:cNvPr>
          <p:cNvSpPr txBox="1">
            <a:spLocks/>
          </p:cNvSpPr>
          <p:nvPr/>
        </p:nvSpPr>
        <p:spPr>
          <a:xfrm>
            <a:off x="2798987" y="800477"/>
            <a:ext cx="8359826" cy="4813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7000">
                <a:latin typeface="Calibri Light"/>
                <a:cs typeface="Calibri Light" panose="020F0302020204030204"/>
              </a:rPr>
              <a:t>Innehåll</a:t>
            </a:r>
          </a:p>
          <a:p>
            <a:pPr>
              <a:lnSpc>
                <a:spcPct val="150000"/>
              </a:lnSpc>
            </a:pPr>
            <a:endParaRPr lang="sv-SE">
              <a:latin typeface="Calibri Light"/>
              <a:cs typeface="Calibri"/>
            </a:endParaRP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sv-SE">
                <a:latin typeface="Calibri Light"/>
                <a:cs typeface="Calibri Light"/>
              </a:rPr>
              <a:t>Trattmetaforen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sv-SE">
                <a:latin typeface="Calibri Light"/>
                <a:cs typeface="Calibri Light"/>
              </a:rPr>
              <a:t>Hållbarhetsprinciperna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sv-SE">
                <a:latin typeface="Calibri Light"/>
                <a:cs typeface="Calibri Light"/>
              </a:rPr>
              <a:t>ABCD-metoden</a:t>
            </a:r>
          </a:p>
          <a:p>
            <a:pPr>
              <a:lnSpc>
                <a:spcPct val="150000"/>
              </a:lnSpc>
            </a:pPr>
            <a:endParaRPr lang="sv-SE">
              <a:latin typeface="Calibri Light"/>
              <a:cs typeface="Calibri Light"/>
            </a:endParaRP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endParaRPr lang="sv-SE">
              <a:latin typeface="Calibri Light"/>
              <a:cs typeface="Calibri Light"/>
            </a:endParaRPr>
          </a:p>
          <a:p>
            <a:pPr>
              <a:lnSpc>
                <a:spcPct val="150000"/>
              </a:lnSpc>
            </a:pPr>
            <a:r>
              <a:rPr lang="sv-SE">
                <a:latin typeface="Calibri Light"/>
                <a:cs typeface="Calibri Light"/>
              </a:rPr>
              <a:t>Källa: </a:t>
            </a:r>
            <a:r>
              <a:rPr lang="sv-SE" err="1">
                <a:latin typeface="Calibri Light"/>
                <a:cs typeface="Calibri Light"/>
              </a:rPr>
              <a:t>Sustainability</a:t>
            </a:r>
            <a:r>
              <a:rPr lang="sv-SE">
                <a:latin typeface="Calibri Light"/>
                <a:cs typeface="Calibri Light"/>
              </a:rPr>
              <a:t> </a:t>
            </a:r>
            <a:r>
              <a:rPr lang="sv-SE" err="1">
                <a:latin typeface="Calibri Light"/>
                <a:cs typeface="Calibri Light"/>
              </a:rPr>
              <a:t>Handbook</a:t>
            </a:r>
            <a:r>
              <a:rPr lang="sv-SE">
                <a:latin typeface="Calibri Light"/>
                <a:cs typeface="Calibri Light"/>
              </a:rPr>
              <a:t> 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endParaRPr lang="sv-SE">
              <a:latin typeface="FreightNeo Pro Light"/>
              <a:cs typeface="Calibri Light"/>
            </a:endParaRPr>
          </a:p>
          <a:p>
            <a:endParaRPr lang="sv-SE">
              <a:cs typeface="Calibri Ligh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4FF07F-553A-87CB-166B-675F984D06B5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7896B0EE-24D9-41A7-AA89-0ECDBEB8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pic>
        <p:nvPicPr>
          <p:cNvPr id="2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FF85D2A8-4B60-7D0F-CAB0-9C6BBCC3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051" y="2825121"/>
            <a:ext cx="1535987" cy="22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9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F4A2ECE1-F118-4E2D-96AB-CDA24DC7C003}"/>
              </a:ext>
            </a:extLst>
          </p:cNvPr>
          <p:cNvSpPr/>
          <p:nvPr/>
        </p:nvSpPr>
        <p:spPr>
          <a:xfrm>
            <a:off x="2054432" y="2333803"/>
            <a:ext cx="1971400" cy="1971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90BC3D1-B20E-434D-87D3-2E92D07E5980}"/>
              </a:ext>
            </a:extLst>
          </p:cNvPr>
          <p:cNvSpPr txBox="1"/>
          <p:nvPr/>
        </p:nvSpPr>
        <p:spPr>
          <a:xfrm>
            <a:off x="466355" y="2849836"/>
            <a:ext cx="1781473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F82F5222-E38E-40D8-A6D9-2C9368FA19C7}"/>
              </a:ext>
            </a:extLst>
          </p:cNvPr>
          <p:cNvSpPr txBox="1"/>
          <p:nvPr/>
        </p:nvSpPr>
        <p:spPr>
          <a:xfrm>
            <a:off x="9997923" y="4800007"/>
            <a:ext cx="1803428" cy="647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  <a:p>
            <a:endParaRPr lang="sv-SE" sz="3600">
              <a:latin typeface="FreightNeo Pro Light" panose="02000606000000020004" pitchFamily="50" charset="0"/>
            </a:endParaRPr>
          </a:p>
        </p:txBody>
      </p:sp>
      <p:sp>
        <p:nvSpPr>
          <p:cNvPr id="76" name="Rubrik 3">
            <a:extLst>
              <a:ext uri="{FF2B5EF4-FFF2-40B4-BE49-F238E27FC236}">
                <a16:creationId xmlns:a16="http://schemas.microsoft.com/office/drawing/2014/main" id="{12556547-18EA-489F-BB2B-A4DF1EA5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243" y="2718002"/>
            <a:ext cx="1157747" cy="120656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9F17B585-D490-47FF-87E2-A975690E3CD2}"/>
              </a:ext>
            </a:extLst>
          </p:cNvPr>
          <p:cNvSpPr txBox="1">
            <a:spLocks/>
          </p:cNvSpPr>
          <p:nvPr/>
        </p:nvSpPr>
        <p:spPr>
          <a:xfrm>
            <a:off x="4743133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1" name="Rubrik 3">
            <a:extLst>
              <a:ext uri="{FF2B5EF4-FFF2-40B4-BE49-F238E27FC236}">
                <a16:creationId xmlns:a16="http://schemas.microsoft.com/office/drawing/2014/main" id="{1C7552E1-B684-42E3-8BC1-C9A6801ACB14}"/>
              </a:ext>
            </a:extLst>
          </p:cNvPr>
          <p:cNvSpPr txBox="1">
            <a:spLocks/>
          </p:cNvSpPr>
          <p:nvPr/>
        </p:nvSpPr>
        <p:spPr>
          <a:xfrm>
            <a:off x="7479176" y="2696197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4000" b="1">
              <a:solidFill>
                <a:schemeClr val="bg1"/>
              </a:solidFill>
            </a:endParaRPr>
          </a:p>
        </p:txBody>
      </p:sp>
      <p:sp>
        <p:nvSpPr>
          <p:cNvPr id="2" name="Rubrik 3">
            <a:extLst>
              <a:ext uri="{FF2B5EF4-FFF2-40B4-BE49-F238E27FC236}">
                <a16:creationId xmlns:a16="http://schemas.microsoft.com/office/drawing/2014/main" id="{35726B2F-2101-8E4F-C9B3-73EE7A57E5CA}"/>
              </a:ext>
            </a:extLst>
          </p:cNvPr>
          <p:cNvSpPr txBox="1">
            <a:spLocks/>
          </p:cNvSpPr>
          <p:nvPr/>
        </p:nvSpPr>
        <p:spPr>
          <a:xfrm>
            <a:off x="2565042" y="1941287"/>
            <a:ext cx="9144000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latin typeface="Calibri Light"/>
                <a:cs typeface="Calibri Light"/>
              </a:rPr>
              <a:t>Kulturella uttryck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47518E19-3C3B-49A1-0F41-DF75EA7E4EAC}"/>
              </a:ext>
            </a:extLst>
          </p:cNvPr>
          <p:cNvSpPr/>
          <p:nvPr/>
        </p:nvSpPr>
        <p:spPr>
          <a:xfrm flipH="1">
            <a:off x="2316620" y="2137523"/>
            <a:ext cx="640806" cy="6408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A3269FDA-E8FE-0917-2C06-17887F0DEDC8}"/>
              </a:ext>
            </a:extLst>
          </p:cNvPr>
          <p:cNvSpPr txBox="1">
            <a:spLocks/>
          </p:cNvSpPr>
          <p:nvPr/>
        </p:nvSpPr>
        <p:spPr>
          <a:xfrm>
            <a:off x="2036243" y="2649470"/>
            <a:ext cx="1157747" cy="120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8</a:t>
            </a:r>
            <a:endParaRPr lang="sv-SE" sz="4000" b="1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492F063-F612-6BCE-17B4-005BA8C61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71" y="2930837"/>
            <a:ext cx="945121" cy="945121"/>
          </a:xfrm>
          <a:prstGeom prst="rect">
            <a:avLst/>
          </a:prstGeom>
        </p:spPr>
      </p:pic>
      <p:pic>
        <p:nvPicPr>
          <p:cNvPr id="10" name="Bildobjekt 9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E5FBFFAC-1494-269A-1B5A-ED707A05A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49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3356925-5D1F-48CA-BB44-EA6B85149BEE}"/>
              </a:ext>
            </a:extLst>
          </p:cNvPr>
          <p:cNvSpPr/>
          <p:nvPr/>
        </p:nvSpPr>
        <p:spPr>
          <a:xfrm>
            <a:off x="0" y="2037944"/>
            <a:ext cx="12192000" cy="2091447"/>
          </a:xfrm>
          <a:prstGeom prst="rec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6FF58AB-A045-4867-87E0-73D15A3B8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620095"/>
            <a:ext cx="9144000" cy="1808905"/>
          </a:xfrm>
        </p:spPr>
        <p:txBody>
          <a:bodyPr>
            <a:normAutofit/>
          </a:bodyPr>
          <a:lstStyle/>
          <a:p>
            <a:r>
              <a:rPr lang="sv-SE">
                <a:solidFill>
                  <a:schemeClr val="bg1"/>
                </a:solidFill>
                <a:latin typeface="Calibri Light"/>
                <a:cs typeface="Calibri Light"/>
              </a:rPr>
              <a:t>ABCD-metoden</a:t>
            </a:r>
          </a:p>
        </p:txBody>
      </p:sp>
      <p:pic>
        <p:nvPicPr>
          <p:cNvPr id="6" name="Bildobjekt 5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9CD74BD1-83A7-BB09-9271-41EB8C202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32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ildobjekt 62" descr="En bild som visar text&#10;&#10;Automatiskt genererad beskrivning">
            <a:extLst>
              <a:ext uri="{FF2B5EF4-FFF2-40B4-BE49-F238E27FC236}">
                <a16:creationId xmlns:a16="http://schemas.microsoft.com/office/drawing/2014/main" id="{A63F9082-D8DC-B842-7D22-FE8D285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50595" r="-936" b="-4167"/>
          <a:stretch/>
        </p:blipFill>
        <p:spPr>
          <a:xfrm>
            <a:off x="8986823" y="3345202"/>
            <a:ext cx="388620" cy="448930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F0562563-390D-42B5-AE33-D466527CEBCC}"/>
              </a:ext>
            </a:extLst>
          </p:cNvPr>
          <p:cNvSpPr/>
          <p:nvPr/>
        </p:nvSpPr>
        <p:spPr>
          <a:xfrm>
            <a:off x="3183292" y="1983019"/>
            <a:ext cx="1050202" cy="3331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36ED157E-A443-4BF4-BE02-3A15824B8D87}"/>
              </a:ext>
            </a:extLst>
          </p:cNvPr>
          <p:cNvCxnSpPr>
            <a:stCxn id="3" idx="0"/>
          </p:cNvCxnSpPr>
          <p:nvPr/>
        </p:nvCxnSpPr>
        <p:spPr>
          <a:xfrm>
            <a:off x="3708393" y="1983019"/>
            <a:ext cx="3069125" cy="923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65BB3672-DF1B-497F-B96C-1A2F2FC83218}"/>
              </a:ext>
            </a:extLst>
          </p:cNvPr>
          <p:cNvCxnSpPr>
            <a:cxnSpLocks/>
          </p:cNvCxnSpPr>
          <p:nvPr/>
        </p:nvCxnSpPr>
        <p:spPr>
          <a:xfrm flipV="1">
            <a:off x="3708393" y="4173958"/>
            <a:ext cx="3090250" cy="11407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62316AD0-45CC-4B6E-9020-D6E2C72A99C9}"/>
              </a:ext>
            </a:extLst>
          </p:cNvPr>
          <p:cNvCxnSpPr/>
          <p:nvPr/>
        </p:nvCxnSpPr>
        <p:spPr>
          <a:xfrm>
            <a:off x="6777518" y="2906472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5003FA2C-D0C8-4C67-BAB3-9B3066F12967}"/>
              </a:ext>
            </a:extLst>
          </p:cNvPr>
          <p:cNvCxnSpPr>
            <a:cxnSpLocks/>
          </p:cNvCxnSpPr>
          <p:nvPr/>
        </p:nvCxnSpPr>
        <p:spPr>
          <a:xfrm>
            <a:off x="6798643" y="4173958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ratbubbla: rektangel 4">
            <a:extLst>
              <a:ext uri="{FF2B5EF4-FFF2-40B4-BE49-F238E27FC236}">
                <a16:creationId xmlns:a16="http://schemas.microsoft.com/office/drawing/2014/main" id="{0089389F-3731-4C69-938A-2FB762397039}"/>
              </a:ext>
            </a:extLst>
          </p:cNvPr>
          <p:cNvSpPr/>
          <p:nvPr/>
        </p:nvSpPr>
        <p:spPr>
          <a:xfrm>
            <a:off x="9377818" y="2348168"/>
            <a:ext cx="747559" cy="522077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" name="Rubrik 3">
            <a:extLst>
              <a:ext uri="{FF2B5EF4-FFF2-40B4-BE49-F238E27FC236}">
                <a16:creationId xmlns:a16="http://schemas.microsoft.com/office/drawing/2014/main" id="{5C56711B-E0C7-4EAB-8286-E52A0EF15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5322" y="2759778"/>
            <a:ext cx="2012550" cy="209740"/>
          </a:xfrm>
        </p:spPr>
        <p:txBody>
          <a:bodyPr>
            <a:noAutofit/>
          </a:bodyPr>
          <a:lstStyle/>
          <a:p>
            <a:r>
              <a:rPr lang="sv-SE" sz="4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" name="Rubrik 3">
            <a:extLst>
              <a:ext uri="{FF2B5EF4-FFF2-40B4-BE49-F238E27FC236}">
                <a16:creationId xmlns:a16="http://schemas.microsoft.com/office/drawing/2014/main" id="{9402B203-7FE4-DB14-AA94-D9A0A2F1D12F}"/>
              </a:ext>
            </a:extLst>
          </p:cNvPr>
          <p:cNvSpPr txBox="1">
            <a:spLocks/>
          </p:cNvSpPr>
          <p:nvPr/>
        </p:nvSpPr>
        <p:spPr>
          <a:xfrm>
            <a:off x="8419548" y="1069536"/>
            <a:ext cx="3416710" cy="9854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Calibri Light"/>
                <a:cs typeface="Calibri Light"/>
              </a:rPr>
              <a:t>Visionen</a:t>
            </a:r>
          </a:p>
        </p:txBody>
      </p:sp>
      <p:sp>
        <p:nvSpPr>
          <p:cNvPr id="25" name="Rubrik 3">
            <a:extLst>
              <a:ext uri="{FF2B5EF4-FFF2-40B4-BE49-F238E27FC236}">
                <a16:creationId xmlns:a16="http://schemas.microsoft.com/office/drawing/2014/main" id="{75719548-52C2-5E44-ED1C-5F8E5E77118A}"/>
              </a:ext>
            </a:extLst>
          </p:cNvPr>
          <p:cNvSpPr txBox="1">
            <a:spLocks/>
          </p:cNvSpPr>
          <p:nvPr/>
        </p:nvSpPr>
        <p:spPr>
          <a:xfrm>
            <a:off x="8748894" y="3007782"/>
            <a:ext cx="9336503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400"/>
          </a:p>
        </p:txBody>
      </p:sp>
      <p:pic>
        <p:nvPicPr>
          <p:cNvPr id="49" name="Bildobjekt 48">
            <a:extLst>
              <a:ext uri="{FF2B5EF4-FFF2-40B4-BE49-F238E27FC236}">
                <a16:creationId xmlns:a16="http://schemas.microsoft.com/office/drawing/2014/main" id="{2D698217-4F9A-5C99-1918-64D37592D0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-7532" r="63889" b="49841"/>
          <a:stretch/>
        </p:blipFill>
        <p:spPr>
          <a:xfrm>
            <a:off x="9154260" y="2906472"/>
            <a:ext cx="407283" cy="483046"/>
          </a:xfrm>
          <a:prstGeom prst="rect">
            <a:avLst/>
          </a:prstGeom>
        </p:spPr>
      </p:pic>
      <p:pic>
        <p:nvPicPr>
          <p:cNvPr id="51" name="Bildobjekt 50" descr="En bild som visar text&#10;&#10;Automatiskt genererad beskrivning">
            <a:extLst>
              <a:ext uri="{FF2B5EF4-FFF2-40B4-BE49-F238E27FC236}">
                <a16:creationId xmlns:a16="http://schemas.microsoft.com/office/drawing/2014/main" id="{40FF3E94-A52E-BAED-CB9D-8699FE1E07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-7101" r="41444" b="49704"/>
          <a:stretch/>
        </p:blipFill>
        <p:spPr>
          <a:xfrm>
            <a:off x="9521945" y="2865659"/>
            <a:ext cx="388555" cy="476380"/>
          </a:xfrm>
          <a:prstGeom prst="rect">
            <a:avLst/>
          </a:prstGeom>
        </p:spPr>
      </p:pic>
      <p:pic>
        <p:nvPicPr>
          <p:cNvPr id="53" name="Bildobjekt 52" descr="En bild som visar text&#10;&#10;Automatiskt genererad beskrivning">
            <a:extLst>
              <a:ext uri="{FF2B5EF4-FFF2-40B4-BE49-F238E27FC236}">
                <a16:creationId xmlns:a16="http://schemas.microsoft.com/office/drawing/2014/main" id="{1553F3CC-3DAC-E0D2-BBE9-1AE9F1A3B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4" t="-7143" r="16086" b="50000"/>
          <a:stretch/>
        </p:blipFill>
        <p:spPr>
          <a:xfrm>
            <a:off x="9880949" y="2917596"/>
            <a:ext cx="413294" cy="471127"/>
          </a:xfrm>
          <a:prstGeom prst="rect">
            <a:avLst/>
          </a:prstGeom>
        </p:spPr>
      </p:pic>
      <p:pic>
        <p:nvPicPr>
          <p:cNvPr id="55" name="Bildobjekt 54" descr="En bild som visar text&#10;&#10;Automatiskt genererad beskrivning">
            <a:extLst>
              <a:ext uri="{FF2B5EF4-FFF2-40B4-BE49-F238E27FC236}">
                <a16:creationId xmlns:a16="http://schemas.microsoft.com/office/drawing/2014/main" id="{CFDBED7D-2E25-CC91-82D6-06A92DF48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54762" r="80429" b="-4167"/>
          <a:stretch/>
        </p:blipFill>
        <p:spPr>
          <a:xfrm>
            <a:off x="10087909" y="3338770"/>
            <a:ext cx="356715" cy="414458"/>
          </a:xfrm>
          <a:prstGeom prst="rect">
            <a:avLst/>
          </a:prstGeom>
        </p:spPr>
      </p:pic>
      <p:pic>
        <p:nvPicPr>
          <p:cNvPr id="57" name="Bildobjekt 56" descr="En bild som visar text&#10;&#10;Automatiskt genererad beskrivning">
            <a:extLst>
              <a:ext uri="{FF2B5EF4-FFF2-40B4-BE49-F238E27FC236}">
                <a16:creationId xmlns:a16="http://schemas.microsoft.com/office/drawing/2014/main" id="{3B7240CB-95F7-F199-23C4-C1ADCE0C2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54762" r="60963" b="-4167"/>
          <a:stretch/>
        </p:blipFill>
        <p:spPr>
          <a:xfrm>
            <a:off x="9846387" y="3705031"/>
            <a:ext cx="382454" cy="414453"/>
          </a:xfrm>
          <a:prstGeom prst="rect">
            <a:avLst/>
          </a:prstGeom>
        </p:spPr>
      </p:pic>
      <p:pic>
        <p:nvPicPr>
          <p:cNvPr id="59" name="Bildobjekt 58" descr="En bild som visar text&#10;&#10;Automatiskt genererad beskrivning">
            <a:extLst>
              <a:ext uri="{FF2B5EF4-FFF2-40B4-BE49-F238E27FC236}">
                <a16:creationId xmlns:a16="http://schemas.microsoft.com/office/drawing/2014/main" id="{46EA00AE-8787-8F8F-5FEA-A2C5F1EBB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t="54762" r="39305" b="-4167"/>
          <a:stretch/>
        </p:blipFill>
        <p:spPr>
          <a:xfrm>
            <a:off x="9496376" y="3734580"/>
            <a:ext cx="371480" cy="414448"/>
          </a:xfrm>
          <a:prstGeom prst="rect">
            <a:avLst/>
          </a:prstGeom>
        </p:spPr>
      </p:pic>
      <p:pic>
        <p:nvPicPr>
          <p:cNvPr id="61" name="Bildobjekt 60" descr="En bild som visar text&#10;&#10;Automatiskt genererad beskrivning">
            <a:extLst>
              <a:ext uri="{FF2B5EF4-FFF2-40B4-BE49-F238E27FC236}">
                <a16:creationId xmlns:a16="http://schemas.microsoft.com/office/drawing/2014/main" id="{F20645D8-F7D6-8584-EBF9-1E297865C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8" t="54762" r="18717" b="-4167"/>
          <a:stretch/>
        </p:blipFill>
        <p:spPr>
          <a:xfrm>
            <a:off x="9110981" y="3707161"/>
            <a:ext cx="388588" cy="414448"/>
          </a:xfrm>
          <a:prstGeom prst="rect">
            <a:avLst/>
          </a:prstGeom>
        </p:spPr>
      </p:pic>
      <p:sp>
        <p:nvSpPr>
          <p:cNvPr id="65" name="Rubrik 3">
            <a:extLst>
              <a:ext uri="{FF2B5EF4-FFF2-40B4-BE49-F238E27FC236}">
                <a16:creationId xmlns:a16="http://schemas.microsoft.com/office/drawing/2014/main" id="{EA83F5D1-FA0F-674A-FF66-B0807A1613BF}"/>
              </a:ext>
            </a:extLst>
          </p:cNvPr>
          <p:cNvSpPr txBox="1">
            <a:spLocks/>
          </p:cNvSpPr>
          <p:nvPr/>
        </p:nvSpPr>
        <p:spPr>
          <a:xfrm>
            <a:off x="1342939" y="1646456"/>
            <a:ext cx="3782944" cy="72402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400"/>
          </a:p>
        </p:txBody>
      </p:sp>
      <p:pic>
        <p:nvPicPr>
          <p:cNvPr id="67" name="Bildobjekt 66">
            <a:extLst>
              <a:ext uri="{FF2B5EF4-FFF2-40B4-BE49-F238E27FC236}">
                <a16:creationId xmlns:a16="http://schemas.microsoft.com/office/drawing/2014/main" id="{3D57D6B0-F711-CA93-3A38-CE9D369FF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82" y="3322731"/>
            <a:ext cx="350301" cy="326111"/>
          </a:xfrm>
          <a:prstGeom prst="rect">
            <a:avLst/>
          </a:prstGeom>
        </p:spPr>
      </p:pic>
      <p:pic>
        <p:nvPicPr>
          <p:cNvPr id="6" name="Bildobjekt 5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80D7881-1962-E671-448D-20DB904D86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27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F0562563-390D-42B5-AE33-D466527CEBCC}"/>
              </a:ext>
            </a:extLst>
          </p:cNvPr>
          <p:cNvSpPr/>
          <p:nvPr/>
        </p:nvSpPr>
        <p:spPr>
          <a:xfrm>
            <a:off x="3183292" y="1983019"/>
            <a:ext cx="1050202" cy="3331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36ED157E-A443-4BF4-BE02-3A15824B8D87}"/>
              </a:ext>
            </a:extLst>
          </p:cNvPr>
          <p:cNvCxnSpPr>
            <a:stCxn id="3" idx="0"/>
          </p:cNvCxnSpPr>
          <p:nvPr/>
        </p:nvCxnSpPr>
        <p:spPr>
          <a:xfrm>
            <a:off x="3708393" y="1983019"/>
            <a:ext cx="3069125" cy="923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65BB3672-DF1B-497F-B96C-1A2F2FC83218}"/>
              </a:ext>
            </a:extLst>
          </p:cNvPr>
          <p:cNvCxnSpPr>
            <a:cxnSpLocks/>
          </p:cNvCxnSpPr>
          <p:nvPr/>
        </p:nvCxnSpPr>
        <p:spPr>
          <a:xfrm flipV="1">
            <a:off x="3708393" y="4173958"/>
            <a:ext cx="3090250" cy="11407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62316AD0-45CC-4B6E-9020-D6E2C72A99C9}"/>
              </a:ext>
            </a:extLst>
          </p:cNvPr>
          <p:cNvCxnSpPr/>
          <p:nvPr/>
        </p:nvCxnSpPr>
        <p:spPr>
          <a:xfrm>
            <a:off x="6777518" y="2906472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5003FA2C-D0C8-4C67-BAB3-9B3066F12967}"/>
              </a:ext>
            </a:extLst>
          </p:cNvPr>
          <p:cNvCxnSpPr>
            <a:cxnSpLocks/>
          </p:cNvCxnSpPr>
          <p:nvPr/>
        </p:nvCxnSpPr>
        <p:spPr>
          <a:xfrm>
            <a:off x="6798643" y="4173958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Bildobjekt 3">
            <a:extLst>
              <a:ext uri="{FF2B5EF4-FFF2-40B4-BE49-F238E27FC236}">
                <a16:creationId xmlns:a16="http://schemas.microsoft.com/office/drawing/2014/main" id="{8B409339-4062-41EA-B04B-9F0F9E9DD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920" y="3105017"/>
            <a:ext cx="870396" cy="870396"/>
          </a:xfrm>
          <a:prstGeom prst="rect">
            <a:avLst/>
          </a:prstGeom>
        </p:spPr>
      </p:pic>
      <p:sp>
        <p:nvSpPr>
          <p:cNvPr id="5" name="Pratbubbla: rektangel 4">
            <a:extLst>
              <a:ext uri="{FF2B5EF4-FFF2-40B4-BE49-F238E27FC236}">
                <a16:creationId xmlns:a16="http://schemas.microsoft.com/office/drawing/2014/main" id="{0089389F-3731-4C69-938A-2FB762397039}"/>
              </a:ext>
            </a:extLst>
          </p:cNvPr>
          <p:cNvSpPr/>
          <p:nvPr/>
        </p:nvSpPr>
        <p:spPr>
          <a:xfrm>
            <a:off x="9377818" y="2348168"/>
            <a:ext cx="747559" cy="522077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" name="Rubrik 3">
            <a:extLst>
              <a:ext uri="{FF2B5EF4-FFF2-40B4-BE49-F238E27FC236}">
                <a16:creationId xmlns:a16="http://schemas.microsoft.com/office/drawing/2014/main" id="{5C56711B-E0C7-4EAB-8286-E52A0EF15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5322" y="2759778"/>
            <a:ext cx="2012550" cy="209740"/>
          </a:xfrm>
        </p:spPr>
        <p:txBody>
          <a:bodyPr>
            <a:noAutofit/>
          </a:bodyPr>
          <a:lstStyle/>
          <a:p>
            <a:r>
              <a:rPr lang="sv-SE" sz="4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Pil: nedåtböjd 10">
            <a:extLst>
              <a:ext uri="{FF2B5EF4-FFF2-40B4-BE49-F238E27FC236}">
                <a16:creationId xmlns:a16="http://schemas.microsoft.com/office/drawing/2014/main" id="{B9A470F1-BA00-4F93-95BC-B042B3BF50F7}"/>
              </a:ext>
            </a:extLst>
          </p:cNvPr>
          <p:cNvSpPr/>
          <p:nvPr/>
        </p:nvSpPr>
        <p:spPr>
          <a:xfrm flipH="1">
            <a:off x="2037688" y="740986"/>
            <a:ext cx="7811032" cy="1560613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9" name="Pratbubbla: rektangel 28">
            <a:extLst>
              <a:ext uri="{FF2B5EF4-FFF2-40B4-BE49-F238E27FC236}">
                <a16:creationId xmlns:a16="http://schemas.microsoft.com/office/drawing/2014/main" id="{AA192237-042D-4903-954D-D2C81BB8E807}"/>
              </a:ext>
            </a:extLst>
          </p:cNvPr>
          <p:cNvSpPr/>
          <p:nvPr/>
        </p:nvSpPr>
        <p:spPr>
          <a:xfrm>
            <a:off x="2012090" y="2447441"/>
            <a:ext cx="747559" cy="522077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4D764A92-32A9-4777-939D-6E148E198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82" y="3381128"/>
            <a:ext cx="818322" cy="818322"/>
          </a:xfrm>
          <a:prstGeom prst="rect">
            <a:avLst/>
          </a:prstGeom>
        </p:spPr>
      </p:pic>
      <p:sp>
        <p:nvSpPr>
          <p:cNvPr id="79" name="Rubrik 3">
            <a:extLst>
              <a:ext uri="{FF2B5EF4-FFF2-40B4-BE49-F238E27FC236}">
                <a16:creationId xmlns:a16="http://schemas.microsoft.com/office/drawing/2014/main" id="{58EEC26F-4BB4-48F6-AEB7-289E0C45B5D6}"/>
              </a:ext>
            </a:extLst>
          </p:cNvPr>
          <p:cNvSpPr txBox="1">
            <a:spLocks/>
          </p:cNvSpPr>
          <p:nvPr/>
        </p:nvSpPr>
        <p:spPr>
          <a:xfrm>
            <a:off x="1376165" y="2840697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791CD034-1D0F-5A03-6275-5CA5D1E4E6B5}"/>
              </a:ext>
            </a:extLst>
          </p:cNvPr>
          <p:cNvSpPr txBox="1">
            <a:spLocks/>
          </p:cNvSpPr>
          <p:nvPr/>
        </p:nvSpPr>
        <p:spPr>
          <a:xfrm>
            <a:off x="8419548" y="1069536"/>
            <a:ext cx="3416710" cy="9854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Calibri Light"/>
                <a:cs typeface="Calibri Light"/>
              </a:rPr>
              <a:t>Visionen</a:t>
            </a:r>
          </a:p>
        </p:txBody>
      </p:sp>
      <p:sp>
        <p:nvSpPr>
          <p:cNvPr id="8" name="Rubrik 3">
            <a:extLst>
              <a:ext uri="{FF2B5EF4-FFF2-40B4-BE49-F238E27FC236}">
                <a16:creationId xmlns:a16="http://schemas.microsoft.com/office/drawing/2014/main" id="{9C7DC10C-020F-FADD-AD29-9E0E651C89CA}"/>
              </a:ext>
            </a:extLst>
          </p:cNvPr>
          <p:cNvSpPr txBox="1">
            <a:spLocks/>
          </p:cNvSpPr>
          <p:nvPr/>
        </p:nvSpPr>
        <p:spPr>
          <a:xfrm>
            <a:off x="-658084" y="1983936"/>
            <a:ext cx="3416710" cy="9854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Calibri Light"/>
                <a:cs typeface="Calibri Light"/>
              </a:rPr>
              <a:t>Nuläget</a:t>
            </a:r>
            <a:endParaRPr lang="sv-SE">
              <a:latin typeface="Calibri Light"/>
              <a:cs typeface="Calibri Light"/>
            </a:endParaRPr>
          </a:p>
        </p:txBody>
      </p:sp>
      <p:pic>
        <p:nvPicPr>
          <p:cNvPr id="9" name="Bildobjekt 8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252B3315-719C-E177-7E91-2D5DBA77A0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2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D4C5A90-FB9D-D45C-C208-3B0905D7B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676"/>
          <a:stretch/>
        </p:blipFill>
        <p:spPr>
          <a:xfrm rot="16200000">
            <a:off x="3301287" y="-1011568"/>
            <a:ext cx="6492591" cy="8879526"/>
          </a:xfrm>
          <a:prstGeom prst="rect">
            <a:avLst/>
          </a:prstGeom>
        </p:spPr>
      </p:pic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76595396-1E82-780D-B620-F7B0A7890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2" name="Pil: höger 1">
            <a:extLst>
              <a:ext uri="{FF2B5EF4-FFF2-40B4-BE49-F238E27FC236}">
                <a16:creationId xmlns:a16="http://schemas.microsoft.com/office/drawing/2014/main" id="{2DFB1425-9BF4-3BBB-7E01-7608CBAD0D75}"/>
              </a:ext>
            </a:extLst>
          </p:cNvPr>
          <p:cNvSpPr/>
          <p:nvPr/>
        </p:nvSpPr>
        <p:spPr>
          <a:xfrm>
            <a:off x="6609707" y="410966"/>
            <a:ext cx="1523999" cy="89898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cs typeface="Calibri"/>
              </a:rPr>
              <a:t>A</a:t>
            </a:r>
            <a:endParaRPr lang="sv-SE"/>
          </a:p>
        </p:txBody>
      </p:sp>
      <p:sp>
        <p:nvSpPr>
          <p:cNvPr id="3" name="Pil: höger 2">
            <a:extLst>
              <a:ext uri="{FF2B5EF4-FFF2-40B4-BE49-F238E27FC236}">
                <a16:creationId xmlns:a16="http://schemas.microsoft.com/office/drawing/2014/main" id="{334559FD-A538-0301-3A9B-A4B125130C9E}"/>
              </a:ext>
            </a:extLst>
          </p:cNvPr>
          <p:cNvSpPr/>
          <p:nvPr/>
        </p:nvSpPr>
        <p:spPr>
          <a:xfrm>
            <a:off x="1729482" y="4674741"/>
            <a:ext cx="1523999" cy="89898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>
                <a:cs typeface="Calibri"/>
              </a:rPr>
              <a:t>B</a:t>
            </a:r>
          </a:p>
        </p:txBody>
      </p:sp>
      <p:sp>
        <p:nvSpPr>
          <p:cNvPr id="7" name="Rubrik 3">
            <a:extLst>
              <a:ext uri="{FF2B5EF4-FFF2-40B4-BE49-F238E27FC236}">
                <a16:creationId xmlns:a16="http://schemas.microsoft.com/office/drawing/2014/main" id="{AF0A16FB-D16B-1675-FD6B-22ED146B28E5}"/>
              </a:ext>
            </a:extLst>
          </p:cNvPr>
          <p:cNvSpPr txBox="1">
            <a:spLocks/>
          </p:cNvSpPr>
          <p:nvPr/>
        </p:nvSpPr>
        <p:spPr>
          <a:xfrm>
            <a:off x="1280772" y="862501"/>
            <a:ext cx="3946989" cy="17660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latin typeface="Calibri Light"/>
                <a:cs typeface="Calibri Light"/>
              </a:rPr>
              <a:t>Vi står i nuläget och blickar upp mot visionen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8839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F0562563-390D-42B5-AE33-D466527CEBCC}"/>
              </a:ext>
            </a:extLst>
          </p:cNvPr>
          <p:cNvSpPr/>
          <p:nvPr/>
        </p:nvSpPr>
        <p:spPr>
          <a:xfrm>
            <a:off x="3183292" y="1983019"/>
            <a:ext cx="1050202" cy="3331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36ED157E-A443-4BF4-BE02-3A15824B8D87}"/>
              </a:ext>
            </a:extLst>
          </p:cNvPr>
          <p:cNvCxnSpPr>
            <a:stCxn id="3" idx="0"/>
          </p:cNvCxnSpPr>
          <p:nvPr/>
        </p:nvCxnSpPr>
        <p:spPr>
          <a:xfrm>
            <a:off x="3708393" y="1983019"/>
            <a:ext cx="3069125" cy="923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65BB3672-DF1B-497F-B96C-1A2F2FC83218}"/>
              </a:ext>
            </a:extLst>
          </p:cNvPr>
          <p:cNvCxnSpPr>
            <a:cxnSpLocks/>
          </p:cNvCxnSpPr>
          <p:nvPr/>
        </p:nvCxnSpPr>
        <p:spPr>
          <a:xfrm flipV="1">
            <a:off x="3708393" y="4173958"/>
            <a:ext cx="3090250" cy="11407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62316AD0-45CC-4B6E-9020-D6E2C72A99C9}"/>
              </a:ext>
            </a:extLst>
          </p:cNvPr>
          <p:cNvCxnSpPr/>
          <p:nvPr/>
        </p:nvCxnSpPr>
        <p:spPr>
          <a:xfrm>
            <a:off x="6777518" y="2906472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5003FA2C-D0C8-4C67-BAB3-9B3066F12967}"/>
              </a:ext>
            </a:extLst>
          </p:cNvPr>
          <p:cNvCxnSpPr>
            <a:cxnSpLocks/>
          </p:cNvCxnSpPr>
          <p:nvPr/>
        </p:nvCxnSpPr>
        <p:spPr>
          <a:xfrm>
            <a:off x="6798643" y="4173958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Bildobjekt 3">
            <a:extLst>
              <a:ext uri="{FF2B5EF4-FFF2-40B4-BE49-F238E27FC236}">
                <a16:creationId xmlns:a16="http://schemas.microsoft.com/office/drawing/2014/main" id="{8B409339-4062-41EA-B04B-9F0F9E9DD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920" y="3105017"/>
            <a:ext cx="870396" cy="870396"/>
          </a:xfrm>
          <a:prstGeom prst="rect">
            <a:avLst/>
          </a:prstGeom>
        </p:spPr>
      </p:pic>
      <p:sp>
        <p:nvSpPr>
          <p:cNvPr id="5" name="Pratbubbla: rektangel 4">
            <a:extLst>
              <a:ext uri="{FF2B5EF4-FFF2-40B4-BE49-F238E27FC236}">
                <a16:creationId xmlns:a16="http://schemas.microsoft.com/office/drawing/2014/main" id="{0089389F-3731-4C69-938A-2FB762397039}"/>
              </a:ext>
            </a:extLst>
          </p:cNvPr>
          <p:cNvSpPr/>
          <p:nvPr/>
        </p:nvSpPr>
        <p:spPr>
          <a:xfrm>
            <a:off x="9377818" y="2348168"/>
            <a:ext cx="747559" cy="522077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" name="Rubrik 3">
            <a:extLst>
              <a:ext uri="{FF2B5EF4-FFF2-40B4-BE49-F238E27FC236}">
                <a16:creationId xmlns:a16="http://schemas.microsoft.com/office/drawing/2014/main" id="{5C56711B-E0C7-4EAB-8286-E52A0EF15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5322" y="2759778"/>
            <a:ext cx="2012550" cy="209740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Pil: nedåtböjd 10">
            <a:extLst>
              <a:ext uri="{FF2B5EF4-FFF2-40B4-BE49-F238E27FC236}">
                <a16:creationId xmlns:a16="http://schemas.microsoft.com/office/drawing/2014/main" id="{B9A470F1-BA00-4F93-95BC-B042B3BF50F7}"/>
              </a:ext>
            </a:extLst>
          </p:cNvPr>
          <p:cNvSpPr/>
          <p:nvPr/>
        </p:nvSpPr>
        <p:spPr>
          <a:xfrm flipH="1">
            <a:off x="2037688" y="740986"/>
            <a:ext cx="7811032" cy="1560613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9" name="Pratbubbla: rektangel 28">
            <a:extLst>
              <a:ext uri="{FF2B5EF4-FFF2-40B4-BE49-F238E27FC236}">
                <a16:creationId xmlns:a16="http://schemas.microsoft.com/office/drawing/2014/main" id="{AA192237-042D-4903-954D-D2C81BB8E807}"/>
              </a:ext>
            </a:extLst>
          </p:cNvPr>
          <p:cNvSpPr/>
          <p:nvPr/>
        </p:nvSpPr>
        <p:spPr>
          <a:xfrm>
            <a:off x="2012090" y="2447441"/>
            <a:ext cx="747559" cy="522077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4D764A92-32A9-4777-939D-6E148E198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82" y="3381128"/>
            <a:ext cx="818322" cy="818322"/>
          </a:xfrm>
          <a:prstGeom prst="rect">
            <a:avLst/>
          </a:prstGeom>
        </p:spPr>
      </p:pic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35B5894B-CF1B-4A49-989A-C6FE372470CE}"/>
              </a:ext>
            </a:extLst>
          </p:cNvPr>
          <p:cNvCxnSpPr/>
          <p:nvPr/>
        </p:nvCxnSpPr>
        <p:spPr>
          <a:xfrm flipV="1">
            <a:off x="3392144" y="3279912"/>
            <a:ext cx="609245" cy="368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20A86B05-0420-4F78-99F8-7993215109AA}"/>
              </a:ext>
            </a:extLst>
          </p:cNvPr>
          <p:cNvCxnSpPr>
            <a:cxnSpLocks/>
          </p:cNvCxnSpPr>
          <p:nvPr/>
        </p:nvCxnSpPr>
        <p:spPr>
          <a:xfrm flipV="1">
            <a:off x="3913093" y="3499398"/>
            <a:ext cx="688950" cy="152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pilkoppling 41">
            <a:extLst>
              <a:ext uri="{FF2B5EF4-FFF2-40B4-BE49-F238E27FC236}">
                <a16:creationId xmlns:a16="http://schemas.microsoft.com/office/drawing/2014/main" id="{02ABE59C-79FE-4D59-B500-67CADE6EA529}"/>
              </a:ext>
            </a:extLst>
          </p:cNvPr>
          <p:cNvCxnSpPr>
            <a:cxnSpLocks/>
          </p:cNvCxnSpPr>
          <p:nvPr/>
        </p:nvCxnSpPr>
        <p:spPr>
          <a:xfrm>
            <a:off x="4381707" y="3871283"/>
            <a:ext cx="544021" cy="176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pilkoppling 44">
            <a:extLst>
              <a:ext uri="{FF2B5EF4-FFF2-40B4-BE49-F238E27FC236}">
                <a16:creationId xmlns:a16="http://schemas.microsoft.com/office/drawing/2014/main" id="{9938B1F9-BA9A-4F31-BD85-5EE9180557B9}"/>
              </a:ext>
            </a:extLst>
          </p:cNvPr>
          <p:cNvCxnSpPr>
            <a:cxnSpLocks/>
          </p:cNvCxnSpPr>
          <p:nvPr/>
        </p:nvCxnSpPr>
        <p:spPr>
          <a:xfrm flipV="1">
            <a:off x="4726182" y="3492884"/>
            <a:ext cx="688950" cy="152399"/>
          </a:xfrm>
          <a:prstGeom prst="straightConnector1">
            <a:avLst/>
          </a:prstGeom>
          <a:ln w="63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k pilkoppling 45">
            <a:extLst>
              <a:ext uri="{FF2B5EF4-FFF2-40B4-BE49-F238E27FC236}">
                <a16:creationId xmlns:a16="http://schemas.microsoft.com/office/drawing/2014/main" id="{CF56793B-0226-40ED-BD81-CA454A95E662}"/>
              </a:ext>
            </a:extLst>
          </p:cNvPr>
          <p:cNvCxnSpPr>
            <a:cxnSpLocks/>
          </p:cNvCxnSpPr>
          <p:nvPr/>
        </p:nvCxnSpPr>
        <p:spPr>
          <a:xfrm flipV="1">
            <a:off x="4309242" y="2894525"/>
            <a:ext cx="616486" cy="34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pilkoppling 46">
            <a:extLst>
              <a:ext uri="{FF2B5EF4-FFF2-40B4-BE49-F238E27FC236}">
                <a16:creationId xmlns:a16="http://schemas.microsoft.com/office/drawing/2014/main" id="{E5989A83-A2B2-42D4-9A80-ECE249E88DE6}"/>
              </a:ext>
            </a:extLst>
          </p:cNvPr>
          <p:cNvCxnSpPr>
            <a:cxnSpLocks/>
          </p:cNvCxnSpPr>
          <p:nvPr/>
        </p:nvCxnSpPr>
        <p:spPr>
          <a:xfrm>
            <a:off x="5099086" y="3918572"/>
            <a:ext cx="661529" cy="208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pilkoppling 48">
            <a:extLst>
              <a:ext uri="{FF2B5EF4-FFF2-40B4-BE49-F238E27FC236}">
                <a16:creationId xmlns:a16="http://schemas.microsoft.com/office/drawing/2014/main" id="{BF3BB384-E710-4497-BA77-5B5954BAA716}"/>
              </a:ext>
            </a:extLst>
          </p:cNvPr>
          <p:cNvCxnSpPr>
            <a:cxnSpLocks/>
          </p:cNvCxnSpPr>
          <p:nvPr/>
        </p:nvCxnSpPr>
        <p:spPr>
          <a:xfrm flipV="1">
            <a:off x="5001476" y="2782942"/>
            <a:ext cx="629930" cy="310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k pilkoppling 55">
            <a:extLst>
              <a:ext uri="{FF2B5EF4-FFF2-40B4-BE49-F238E27FC236}">
                <a16:creationId xmlns:a16="http://schemas.microsoft.com/office/drawing/2014/main" id="{09FFA65F-3326-42BA-95CE-7D873AB00AED}"/>
              </a:ext>
            </a:extLst>
          </p:cNvPr>
          <p:cNvCxnSpPr>
            <a:cxnSpLocks/>
          </p:cNvCxnSpPr>
          <p:nvPr/>
        </p:nvCxnSpPr>
        <p:spPr>
          <a:xfrm flipV="1">
            <a:off x="5315616" y="3208630"/>
            <a:ext cx="822595" cy="19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k pilkoppling 56">
            <a:extLst>
              <a:ext uri="{FF2B5EF4-FFF2-40B4-BE49-F238E27FC236}">
                <a16:creationId xmlns:a16="http://schemas.microsoft.com/office/drawing/2014/main" id="{7A84BF3E-5760-4D94-B8E3-C3D3A3DD07FB}"/>
              </a:ext>
            </a:extLst>
          </p:cNvPr>
          <p:cNvCxnSpPr>
            <a:cxnSpLocks/>
          </p:cNvCxnSpPr>
          <p:nvPr/>
        </p:nvCxnSpPr>
        <p:spPr>
          <a:xfrm>
            <a:off x="5631406" y="3748897"/>
            <a:ext cx="722326" cy="169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ak pilkoppling 61">
            <a:extLst>
              <a:ext uri="{FF2B5EF4-FFF2-40B4-BE49-F238E27FC236}">
                <a16:creationId xmlns:a16="http://schemas.microsoft.com/office/drawing/2014/main" id="{5F841966-A812-4014-BB43-8A9C67D6BECA}"/>
              </a:ext>
            </a:extLst>
          </p:cNvPr>
          <p:cNvCxnSpPr>
            <a:cxnSpLocks/>
          </p:cNvCxnSpPr>
          <p:nvPr/>
        </p:nvCxnSpPr>
        <p:spPr>
          <a:xfrm flipV="1">
            <a:off x="5939739" y="3396606"/>
            <a:ext cx="688950" cy="152399"/>
          </a:xfrm>
          <a:prstGeom prst="straightConnector1">
            <a:avLst/>
          </a:prstGeom>
          <a:ln w="63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ak pilkoppling 62">
            <a:extLst>
              <a:ext uri="{FF2B5EF4-FFF2-40B4-BE49-F238E27FC236}">
                <a16:creationId xmlns:a16="http://schemas.microsoft.com/office/drawing/2014/main" id="{BB248E92-F464-49D0-BE3B-84B4883EE3FA}"/>
              </a:ext>
            </a:extLst>
          </p:cNvPr>
          <p:cNvCxnSpPr>
            <a:cxnSpLocks/>
          </p:cNvCxnSpPr>
          <p:nvPr/>
        </p:nvCxnSpPr>
        <p:spPr>
          <a:xfrm flipV="1">
            <a:off x="6499414" y="3005745"/>
            <a:ext cx="640518" cy="213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ak pilkoppling 63">
            <a:extLst>
              <a:ext uri="{FF2B5EF4-FFF2-40B4-BE49-F238E27FC236}">
                <a16:creationId xmlns:a16="http://schemas.microsoft.com/office/drawing/2014/main" id="{1B109DEB-DF34-4972-A405-E907EB4DFF41}"/>
              </a:ext>
            </a:extLst>
          </p:cNvPr>
          <p:cNvCxnSpPr>
            <a:cxnSpLocks/>
          </p:cNvCxnSpPr>
          <p:nvPr/>
        </p:nvCxnSpPr>
        <p:spPr>
          <a:xfrm>
            <a:off x="6583321" y="3780111"/>
            <a:ext cx="688949" cy="15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ak pilkoppling 64">
            <a:extLst>
              <a:ext uri="{FF2B5EF4-FFF2-40B4-BE49-F238E27FC236}">
                <a16:creationId xmlns:a16="http://schemas.microsoft.com/office/drawing/2014/main" id="{DFD29D52-C326-4FF6-B86E-068EDEE316BE}"/>
              </a:ext>
            </a:extLst>
          </p:cNvPr>
          <p:cNvCxnSpPr>
            <a:cxnSpLocks/>
          </p:cNvCxnSpPr>
          <p:nvPr/>
        </p:nvCxnSpPr>
        <p:spPr>
          <a:xfrm flipV="1">
            <a:off x="7054681" y="3033223"/>
            <a:ext cx="657216" cy="26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ak pilkoppling 65">
            <a:extLst>
              <a:ext uri="{FF2B5EF4-FFF2-40B4-BE49-F238E27FC236}">
                <a16:creationId xmlns:a16="http://schemas.microsoft.com/office/drawing/2014/main" id="{C05B804F-0CD2-4A14-881D-B3ADA3BE27AD}"/>
              </a:ext>
            </a:extLst>
          </p:cNvPr>
          <p:cNvCxnSpPr>
            <a:cxnSpLocks/>
          </p:cNvCxnSpPr>
          <p:nvPr/>
        </p:nvCxnSpPr>
        <p:spPr>
          <a:xfrm flipV="1">
            <a:off x="6811097" y="3443993"/>
            <a:ext cx="713024" cy="17272"/>
          </a:xfrm>
          <a:prstGeom prst="straightConnector1">
            <a:avLst/>
          </a:prstGeom>
          <a:ln w="63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ak pilkoppling 66">
            <a:extLst>
              <a:ext uri="{FF2B5EF4-FFF2-40B4-BE49-F238E27FC236}">
                <a16:creationId xmlns:a16="http://schemas.microsoft.com/office/drawing/2014/main" id="{DA917C88-7BD9-4B47-9F0F-480A4598D447}"/>
              </a:ext>
            </a:extLst>
          </p:cNvPr>
          <p:cNvCxnSpPr>
            <a:cxnSpLocks/>
          </p:cNvCxnSpPr>
          <p:nvPr/>
        </p:nvCxnSpPr>
        <p:spPr>
          <a:xfrm>
            <a:off x="7639083" y="3402517"/>
            <a:ext cx="695851" cy="146488"/>
          </a:xfrm>
          <a:prstGeom prst="straightConnector1">
            <a:avLst/>
          </a:prstGeom>
          <a:ln w="63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ak pilkoppling 67">
            <a:extLst>
              <a:ext uri="{FF2B5EF4-FFF2-40B4-BE49-F238E27FC236}">
                <a16:creationId xmlns:a16="http://schemas.microsoft.com/office/drawing/2014/main" id="{8C72DFE2-EB1C-42B5-9D0C-99AB830738F4}"/>
              </a:ext>
            </a:extLst>
          </p:cNvPr>
          <p:cNvCxnSpPr>
            <a:cxnSpLocks/>
          </p:cNvCxnSpPr>
          <p:nvPr/>
        </p:nvCxnSpPr>
        <p:spPr>
          <a:xfrm>
            <a:off x="7383289" y="3876856"/>
            <a:ext cx="861093" cy="166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ak pilkoppling 68">
            <a:extLst>
              <a:ext uri="{FF2B5EF4-FFF2-40B4-BE49-F238E27FC236}">
                <a16:creationId xmlns:a16="http://schemas.microsoft.com/office/drawing/2014/main" id="{5C0793C4-B281-408E-B819-A9DEB519A8DE}"/>
              </a:ext>
            </a:extLst>
          </p:cNvPr>
          <p:cNvCxnSpPr>
            <a:cxnSpLocks/>
          </p:cNvCxnSpPr>
          <p:nvPr/>
        </p:nvCxnSpPr>
        <p:spPr>
          <a:xfrm flipV="1">
            <a:off x="7844407" y="3090943"/>
            <a:ext cx="688950" cy="152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ak pilkoppling 69">
            <a:extLst>
              <a:ext uri="{FF2B5EF4-FFF2-40B4-BE49-F238E27FC236}">
                <a16:creationId xmlns:a16="http://schemas.microsoft.com/office/drawing/2014/main" id="{67333810-53FA-4B4B-927A-0A7E492A0019}"/>
              </a:ext>
            </a:extLst>
          </p:cNvPr>
          <p:cNvCxnSpPr>
            <a:cxnSpLocks/>
          </p:cNvCxnSpPr>
          <p:nvPr/>
        </p:nvCxnSpPr>
        <p:spPr>
          <a:xfrm>
            <a:off x="8152287" y="3712413"/>
            <a:ext cx="695851" cy="146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ak pilkoppling 70">
            <a:extLst>
              <a:ext uri="{FF2B5EF4-FFF2-40B4-BE49-F238E27FC236}">
                <a16:creationId xmlns:a16="http://schemas.microsoft.com/office/drawing/2014/main" id="{236207F9-EFCE-438B-85FC-63309562436E}"/>
              </a:ext>
            </a:extLst>
          </p:cNvPr>
          <p:cNvCxnSpPr>
            <a:cxnSpLocks/>
          </p:cNvCxnSpPr>
          <p:nvPr/>
        </p:nvCxnSpPr>
        <p:spPr>
          <a:xfrm flipV="1">
            <a:off x="8442659" y="3327210"/>
            <a:ext cx="688950" cy="152399"/>
          </a:xfrm>
          <a:prstGeom prst="straightConnector1">
            <a:avLst/>
          </a:prstGeom>
          <a:ln w="63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Pratbubbla: rektangel 71">
            <a:extLst>
              <a:ext uri="{FF2B5EF4-FFF2-40B4-BE49-F238E27FC236}">
                <a16:creationId xmlns:a16="http://schemas.microsoft.com/office/drawing/2014/main" id="{D3B657E0-B455-4376-B643-1A014B27E22D}"/>
              </a:ext>
            </a:extLst>
          </p:cNvPr>
          <p:cNvSpPr/>
          <p:nvPr/>
        </p:nvSpPr>
        <p:spPr>
          <a:xfrm>
            <a:off x="4715946" y="2142003"/>
            <a:ext cx="747559" cy="522077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73" name="Rubrik 3">
            <a:extLst>
              <a:ext uri="{FF2B5EF4-FFF2-40B4-BE49-F238E27FC236}">
                <a16:creationId xmlns:a16="http://schemas.microsoft.com/office/drawing/2014/main" id="{824D6C1B-619F-4E18-8DB5-07FF409C9112}"/>
              </a:ext>
            </a:extLst>
          </p:cNvPr>
          <p:cNvSpPr txBox="1">
            <a:spLocks/>
          </p:cNvSpPr>
          <p:nvPr/>
        </p:nvSpPr>
        <p:spPr>
          <a:xfrm>
            <a:off x="4024642" y="2554286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58EEC26F-4BB4-48F6-AEB7-289E0C45B5D6}"/>
              </a:ext>
            </a:extLst>
          </p:cNvPr>
          <p:cNvSpPr txBox="1">
            <a:spLocks/>
          </p:cNvSpPr>
          <p:nvPr/>
        </p:nvSpPr>
        <p:spPr>
          <a:xfrm>
            <a:off x="1376165" y="2840697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21AF6DC1-141A-D0A8-94C2-C0CE42B49B5A}"/>
              </a:ext>
            </a:extLst>
          </p:cNvPr>
          <p:cNvSpPr txBox="1">
            <a:spLocks/>
          </p:cNvSpPr>
          <p:nvPr/>
        </p:nvSpPr>
        <p:spPr>
          <a:xfrm>
            <a:off x="-658084" y="1983936"/>
            <a:ext cx="3416710" cy="9854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Calibri Light"/>
                <a:cs typeface="Calibri Light"/>
              </a:rPr>
              <a:t>Nuläget</a:t>
            </a:r>
            <a:endParaRPr lang="sv-SE">
              <a:latin typeface="Calibri Light"/>
              <a:cs typeface="Calibri Light"/>
            </a:endParaRPr>
          </a:p>
        </p:txBody>
      </p:sp>
      <p:sp>
        <p:nvSpPr>
          <p:cNvPr id="8" name="Rubrik 3">
            <a:extLst>
              <a:ext uri="{FF2B5EF4-FFF2-40B4-BE49-F238E27FC236}">
                <a16:creationId xmlns:a16="http://schemas.microsoft.com/office/drawing/2014/main" id="{C0C4550C-C992-095D-AEC2-0361FDA5869D}"/>
              </a:ext>
            </a:extLst>
          </p:cNvPr>
          <p:cNvSpPr txBox="1">
            <a:spLocks/>
          </p:cNvSpPr>
          <p:nvPr/>
        </p:nvSpPr>
        <p:spPr>
          <a:xfrm>
            <a:off x="8419548" y="1069536"/>
            <a:ext cx="3416710" cy="9854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Calibri Light"/>
                <a:cs typeface="Calibri Light"/>
              </a:rPr>
              <a:t>Visionen</a:t>
            </a:r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E22995C4-3177-A9CE-4A57-73F74A46F027}"/>
              </a:ext>
            </a:extLst>
          </p:cNvPr>
          <p:cNvSpPr txBox="1">
            <a:spLocks/>
          </p:cNvSpPr>
          <p:nvPr/>
        </p:nvSpPr>
        <p:spPr>
          <a:xfrm>
            <a:off x="3397722" y="1074452"/>
            <a:ext cx="3416710" cy="9854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Calibri Light"/>
                <a:cs typeface="Calibri Light"/>
              </a:rPr>
              <a:t>Fylla </a:t>
            </a:r>
            <a:endParaRPr lang="sv-SE">
              <a:latin typeface="Calibri Light"/>
              <a:cs typeface="Calibri Light"/>
            </a:endParaRPr>
          </a:p>
          <a:p>
            <a:r>
              <a:rPr lang="sv-SE" sz="3600">
                <a:latin typeface="Calibri Light"/>
                <a:cs typeface="Calibri Light"/>
              </a:rPr>
              <a:t>glappet</a:t>
            </a:r>
            <a:endParaRPr lang="sv-SE">
              <a:latin typeface="Calibri Light"/>
            </a:endParaRPr>
          </a:p>
        </p:txBody>
      </p:sp>
      <p:pic>
        <p:nvPicPr>
          <p:cNvPr id="7" name="Bildobjekt 6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7A5F81ED-CE9C-7E8A-2F52-04A2B72226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12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F0562563-390D-42B5-AE33-D466527CEBCC}"/>
              </a:ext>
            </a:extLst>
          </p:cNvPr>
          <p:cNvSpPr/>
          <p:nvPr/>
        </p:nvSpPr>
        <p:spPr>
          <a:xfrm>
            <a:off x="3183292" y="1983019"/>
            <a:ext cx="1050202" cy="3331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36ED157E-A443-4BF4-BE02-3A15824B8D87}"/>
              </a:ext>
            </a:extLst>
          </p:cNvPr>
          <p:cNvCxnSpPr>
            <a:stCxn id="3" idx="0"/>
          </p:cNvCxnSpPr>
          <p:nvPr/>
        </p:nvCxnSpPr>
        <p:spPr>
          <a:xfrm>
            <a:off x="3708393" y="1983019"/>
            <a:ext cx="3069125" cy="923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65BB3672-DF1B-497F-B96C-1A2F2FC83218}"/>
              </a:ext>
            </a:extLst>
          </p:cNvPr>
          <p:cNvCxnSpPr>
            <a:cxnSpLocks/>
          </p:cNvCxnSpPr>
          <p:nvPr/>
        </p:nvCxnSpPr>
        <p:spPr>
          <a:xfrm flipV="1">
            <a:off x="3708393" y="4173958"/>
            <a:ext cx="3090250" cy="11407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62316AD0-45CC-4B6E-9020-D6E2C72A99C9}"/>
              </a:ext>
            </a:extLst>
          </p:cNvPr>
          <p:cNvCxnSpPr/>
          <p:nvPr/>
        </p:nvCxnSpPr>
        <p:spPr>
          <a:xfrm>
            <a:off x="6777518" y="2906472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5003FA2C-D0C8-4C67-BAB3-9B3066F12967}"/>
              </a:ext>
            </a:extLst>
          </p:cNvPr>
          <p:cNvCxnSpPr>
            <a:cxnSpLocks/>
          </p:cNvCxnSpPr>
          <p:nvPr/>
        </p:nvCxnSpPr>
        <p:spPr>
          <a:xfrm>
            <a:off x="6798643" y="4173958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Bildobjekt 3">
            <a:extLst>
              <a:ext uri="{FF2B5EF4-FFF2-40B4-BE49-F238E27FC236}">
                <a16:creationId xmlns:a16="http://schemas.microsoft.com/office/drawing/2014/main" id="{8B409339-4062-41EA-B04B-9F0F9E9DD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920" y="3105017"/>
            <a:ext cx="870396" cy="870396"/>
          </a:xfrm>
          <a:prstGeom prst="rect">
            <a:avLst/>
          </a:prstGeom>
        </p:spPr>
      </p:pic>
      <p:sp>
        <p:nvSpPr>
          <p:cNvPr id="5" name="Pratbubbla: rektangel 4">
            <a:extLst>
              <a:ext uri="{FF2B5EF4-FFF2-40B4-BE49-F238E27FC236}">
                <a16:creationId xmlns:a16="http://schemas.microsoft.com/office/drawing/2014/main" id="{0089389F-3731-4C69-938A-2FB762397039}"/>
              </a:ext>
            </a:extLst>
          </p:cNvPr>
          <p:cNvSpPr/>
          <p:nvPr/>
        </p:nvSpPr>
        <p:spPr>
          <a:xfrm>
            <a:off x="9377818" y="2348168"/>
            <a:ext cx="747559" cy="522077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" name="Rubrik 3">
            <a:extLst>
              <a:ext uri="{FF2B5EF4-FFF2-40B4-BE49-F238E27FC236}">
                <a16:creationId xmlns:a16="http://schemas.microsoft.com/office/drawing/2014/main" id="{5C56711B-E0C7-4EAB-8286-E52A0EF15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5322" y="2759778"/>
            <a:ext cx="2012550" cy="209740"/>
          </a:xfrm>
        </p:spPr>
        <p:txBody>
          <a:bodyPr>
            <a:noAutofit/>
          </a:bodyPr>
          <a:lstStyle/>
          <a:p>
            <a:r>
              <a:rPr lang="sv-SE" sz="40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Pil: nedåtböjd 10">
            <a:extLst>
              <a:ext uri="{FF2B5EF4-FFF2-40B4-BE49-F238E27FC236}">
                <a16:creationId xmlns:a16="http://schemas.microsoft.com/office/drawing/2014/main" id="{B9A470F1-BA00-4F93-95BC-B042B3BF50F7}"/>
              </a:ext>
            </a:extLst>
          </p:cNvPr>
          <p:cNvSpPr/>
          <p:nvPr/>
        </p:nvSpPr>
        <p:spPr>
          <a:xfrm flipH="1">
            <a:off x="2037688" y="740986"/>
            <a:ext cx="7811032" cy="1560613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9" name="Pratbubbla: rektangel 28">
            <a:extLst>
              <a:ext uri="{FF2B5EF4-FFF2-40B4-BE49-F238E27FC236}">
                <a16:creationId xmlns:a16="http://schemas.microsoft.com/office/drawing/2014/main" id="{AA192237-042D-4903-954D-D2C81BB8E807}"/>
              </a:ext>
            </a:extLst>
          </p:cNvPr>
          <p:cNvSpPr/>
          <p:nvPr/>
        </p:nvSpPr>
        <p:spPr>
          <a:xfrm>
            <a:off x="2012090" y="2447441"/>
            <a:ext cx="747559" cy="522077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4D764A92-32A9-4777-939D-6E148E198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82" y="3381128"/>
            <a:ext cx="818322" cy="818322"/>
          </a:xfrm>
          <a:prstGeom prst="rect">
            <a:avLst/>
          </a:prstGeom>
        </p:spPr>
      </p:pic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35B5894B-CF1B-4A49-989A-C6FE372470CE}"/>
              </a:ext>
            </a:extLst>
          </p:cNvPr>
          <p:cNvCxnSpPr/>
          <p:nvPr/>
        </p:nvCxnSpPr>
        <p:spPr>
          <a:xfrm flipV="1">
            <a:off x="3392144" y="3279912"/>
            <a:ext cx="609245" cy="368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20A86B05-0420-4F78-99F8-7993215109AA}"/>
              </a:ext>
            </a:extLst>
          </p:cNvPr>
          <p:cNvCxnSpPr>
            <a:cxnSpLocks/>
          </p:cNvCxnSpPr>
          <p:nvPr/>
        </p:nvCxnSpPr>
        <p:spPr>
          <a:xfrm flipV="1">
            <a:off x="3913093" y="3499398"/>
            <a:ext cx="688950" cy="1523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pilkoppling 41">
            <a:extLst>
              <a:ext uri="{FF2B5EF4-FFF2-40B4-BE49-F238E27FC236}">
                <a16:creationId xmlns:a16="http://schemas.microsoft.com/office/drawing/2014/main" id="{02ABE59C-79FE-4D59-B500-67CADE6EA529}"/>
              </a:ext>
            </a:extLst>
          </p:cNvPr>
          <p:cNvCxnSpPr>
            <a:cxnSpLocks/>
          </p:cNvCxnSpPr>
          <p:nvPr/>
        </p:nvCxnSpPr>
        <p:spPr>
          <a:xfrm>
            <a:off x="4381707" y="3871283"/>
            <a:ext cx="544021" cy="176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pilkoppling 44">
            <a:extLst>
              <a:ext uri="{FF2B5EF4-FFF2-40B4-BE49-F238E27FC236}">
                <a16:creationId xmlns:a16="http://schemas.microsoft.com/office/drawing/2014/main" id="{9938B1F9-BA9A-4F31-BD85-5EE9180557B9}"/>
              </a:ext>
            </a:extLst>
          </p:cNvPr>
          <p:cNvCxnSpPr>
            <a:cxnSpLocks/>
          </p:cNvCxnSpPr>
          <p:nvPr/>
        </p:nvCxnSpPr>
        <p:spPr>
          <a:xfrm flipV="1">
            <a:off x="4726182" y="3492884"/>
            <a:ext cx="688950" cy="1523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k pilkoppling 45">
            <a:extLst>
              <a:ext uri="{FF2B5EF4-FFF2-40B4-BE49-F238E27FC236}">
                <a16:creationId xmlns:a16="http://schemas.microsoft.com/office/drawing/2014/main" id="{CF56793B-0226-40ED-BD81-CA454A95E662}"/>
              </a:ext>
            </a:extLst>
          </p:cNvPr>
          <p:cNvCxnSpPr>
            <a:cxnSpLocks/>
          </p:cNvCxnSpPr>
          <p:nvPr/>
        </p:nvCxnSpPr>
        <p:spPr>
          <a:xfrm flipV="1">
            <a:off x="4309242" y="2894525"/>
            <a:ext cx="616486" cy="34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pilkoppling 46">
            <a:extLst>
              <a:ext uri="{FF2B5EF4-FFF2-40B4-BE49-F238E27FC236}">
                <a16:creationId xmlns:a16="http://schemas.microsoft.com/office/drawing/2014/main" id="{E5989A83-A2B2-42D4-9A80-ECE249E88DE6}"/>
              </a:ext>
            </a:extLst>
          </p:cNvPr>
          <p:cNvCxnSpPr>
            <a:cxnSpLocks/>
          </p:cNvCxnSpPr>
          <p:nvPr/>
        </p:nvCxnSpPr>
        <p:spPr>
          <a:xfrm>
            <a:off x="5099086" y="3918572"/>
            <a:ext cx="661529" cy="208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pilkoppling 48">
            <a:extLst>
              <a:ext uri="{FF2B5EF4-FFF2-40B4-BE49-F238E27FC236}">
                <a16:creationId xmlns:a16="http://schemas.microsoft.com/office/drawing/2014/main" id="{BF3BB384-E710-4497-BA77-5B5954BAA716}"/>
              </a:ext>
            </a:extLst>
          </p:cNvPr>
          <p:cNvCxnSpPr>
            <a:cxnSpLocks/>
          </p:cNvCxnSpPr>
          <p:nvPr/>
        </p:nvCxnSpPr>
        <p:spPr>
          <a:xfrm flipV="1">
            <a:off x="5001476" y="2782942"/>
            <a:ext cx="629930" cy="310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k pilkoppling 55">
            <a:extLst>
              <a:ext uri="{FF2B5EF4-FFF2-40B4-BE49-F238E27FC236}">
                <a16:creationId xmlns:a16="http://schemas.microsoft.com/office/drawing/2014/main" id="{09FFA65F-3326-42BA-95CE-7D873AB00AED}"/>
              </a:ext>
            </a:extLst>
          </p:cNvPr>
          <p:cNvCxnSpPr>
            <a:cxnSpLocks/>
          </p:cNvCxnSpPr>
          <p:nvPr/>
        </p:nvCxnSpPr>
        <p:spPr>
          <a:xfrm flipV="1">
            <a:off x="5315616" y="3208630"/>
            <a:ext cx="822595" cy="19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k pilkoppling 56">
            <a:extLst>
              <a:ext uri="{FF2B5EF4-FFF2-40B4-BE49-F238E27FC236}">
                <a16:creationId xmlns:a16="http://schemas.microsoft.com/office/drawing/2014/main" id="{7A84BF3E-5760-4D94-B8E3-C3D3A3DD07FB}"/>
              </a:ext>
            </a:extLst>
          </p:cNvPr>
          <p:cNvCxnSpPr>
            <a:cxnSpLocks/>
          </p:cNvCxnSpPr>
          <p:nvPr/>
        </p:nvCxnSpPr>
        <p:spPr>
          <a:xfrm>
            <a:off x="5631406" y="3748897"/>
            <a:ext cx="722326" cy="169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ak pilkoppling 61">
            <a:extLst>
              <a:ext uri="{FF2B5EF4-FFF2-40B4-BE49-F238E27FC236}">
                <a16:creationId xmlns:a16="http://schemas.microsoft.com/office/drawing/2014/main" id="{5F841966-A812-4014-BB43-8A9C67D6BECA}"/>
              </a:ext>
            </a:extLst>
          </p:cNvPr>
          <p:cNvCxnSpPr>
            <a:cxnSpLocks/>
          </p:cNvCxnSpPr>
          <p:nvPr/>
        </p:nvCxnSpPr>
        <p:spPr>
          <a:xfrm flipV="1">
            <a:off x="5939739" y="3396606"/>
            <a:ext cx="688950" cy="1523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ak pilkoppling 62">
            <a:extLst>
              <a:ext uri="{FF2B5EF4-FFF2-40B4-BE49-F238E27FC236}">
                <a16:creationId xmlns:a16="http://schemas.microsoft.com/office/drawing/2014/main" id="{BB248E92-F464-49D0-BE3B-84B4883EE3FA}"/>
              </a:ext>
            </a:extLst>
          </p:cNvPr>
          <p:cNvCxnSpPr>
            <a:cxnSpLocks/>
          </p:cNvCxnSpPr>
          <p:nvPr/>
        </p:nvCxnSpPr>
        <p:spPr>
          <a:xfrm flipV="1">
            <a:off x="6499414" y="3005745"/>
            <a:ext cx="640518" cy="213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ak pilkoppling 63">
            <a:extLst>
              <a:ext uri="{FF2B5EF4-FFF2-40B4-BE49-F238E27FC236}">
                <a16:creationId xmlns:a16="http://schemas.microsoft.com/office/drawing/2014/main" id="{1B109DEB-DF34-4972-A405-E907EB4DFF41}"/>
              </a:ext>
            </a:extLst>
          </p:cNvPr>
          <p:cNvCxnSpPr>
            <a:cxnSpLocks/>
          </p:cNvCxnSpPr>
          <p:nvPr/>
        </p:nvCxnSpPr>
        <p:spPr>
          <a:xfrm>
            <a:off x="6583321" y="3780111"/>
            <a:ext cx="688949" cy="15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ak pilkoppling 64">
            <a:extLst>
              <a:ext uri="{FF2B5EF4-FFF2-40B4-BE49-F238E27FC236}">
                <a16:creationId xmlns:a16="http://schemas.microsoft.com/office/drawing/2014/main" id="{DFD29D52-C326-4FF6-B86E-068EDEE316BE}"/>
              </a:ext>
            </a:extLst>
          </p:cNvPr>
          <p:cNvCxnSpPr>
            <a:cxnSpLocks/>
          </p:cNvCxnSpPr>
          <p:nvPr/>
        </p:nvCxnSpPr>
        <p:spPr>
          <a:xfrm flipV="1">
            <a:off x="7054681" y="3033223"/>
            <a:ext cx="657216" cy="26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ak pilkoppling 65">
            <a:extLst>
              <a:ext uri="{FF2B5EF4-FFF2-40B4-BE49-F238E27FC236}">
                <a16:creationId xmlns:a16="http://schemas.microsoft.com/office/drawing/2014/main" id="{C05B804F-0CD2-4A14-881D-B3ADA3BE27AD}"/>
              </a:ext>
            </a:extLst>
          </p:cNvPr>
          <p:cNvCxnSpPr>
            <a:cxnSpLocks/>
          </p:cNvCxnSpPr>
          <p:nvPr/>
        </p:nvCxnSpPr>
        <p:spPr>
          <a:xfrm flipV="1">
            <a:off x="6811097" y="3443993"/>
            <a:ext cx="713024" cy="172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ak pilkoppling 66">
            <a:extLst>
              <a:ext uri="{FF2B5EF4-FFF2-40B4-BE49-F238E27FC236}">
                <a16:creationId xmlns:a16="http://schemas.microsoft.com/office/drawing/2014/main" id="{DA917C88-7BD9-4B47-9F0F-480A4598D447}"/>
              </a:ext>
            </a:extLst>
          </p:cNvPr>
          <p:cNvCxnSpPr>
            <a:cxnSpLocks/>
          </p:cNvCxnSpPr>
          <p:nvPr/>
        </p:nvCxnSpPr>
        <p:spPr>
          <a:xfrm>
            <a:off x="7639083" y="3402517"/>
            <a:ext cx="695851" cy="1464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ak pilkoppling 67">
            <a:extLst>
              <a:ext uri="{FF2B5EF4-FFF2-40B4-BE49-F238E27FC236}">
                <a16:creationId xmlns:a16="http://schemas.microsoft.com/office/drawing/2014/main" id="{8C72DFE2-EB1C-42B5-9D0C-99AB830738F4}"/>
              </a:ext>
            </a:extLst>
          </p:cNvPr>
          <p:cNvCxnSpPr>
            <a:cxnSpLocks/>
          </p:cNvCxnSpPr>
          <p:nvPr/>
        </p:nvCxnSpPr>
        <p:spPr>
          <a:xfrm>
            <a:off x="7383289" y="3876856"/>
            <a:ext cx="861093" cy="166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ak pilkoppling 68">
            <a:extLst>
              <a:ext uri="{FF2B5EF4-FFF2-40B4-BE49-F238E27FC236}">
                <a16:creationId xmlns:a16="http://schemas.microsoft.com/office/drawing/2014/main" id="{5C0793C4-B281-408E-B819-A9DEB519A8DE}"/>
              </a:ext>
            </a:extLst>
          </p:cNvPr>
          <p:cNvCxnSpPr>
            <a:cxnSpLocks/>
          </p:cNvCxnSpPr>
          <p:nvPr/>
        </p:nvCxnSpPr>
        <p:spPr>
          <a:xfrm flipV="1">
            <a:off x="7844407" y="3090943"/>
            <a:ext cx="688950" cy="152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ak pilkoppling 69">
            <a:extLst>
              <a:ext uri="{FF2B5EF4-FFF2-40B4-BE49-F238E27FC236}">
                <a16:creationId xmlns:a16="http://schemas.microsoft.com/office/drawing/2014/main" id="{67333810-53FA-4B4B-927A-0A7E492A0019}"/>
              </a:ext>
            </a:extLst>
          </p:cNvPr>
          <p:cNvCxnSpPr>
            <a:cxnSpLocks/>
          </p:cNvCxnSpPr>
          <p:nvPr/>
        </p:nvCxnSpPr>
        <p:spPr>
          <a:xfrm>
            <a:off x="8152287" y="3712413"/>
            <a:ext cx="695851" cy="146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ak pilkoppling 70">
            <a:extLst>
              <a:ext uri="{FF2B5EF4-FFF2-40B4-BE49-F238E27FC236}">
                <a16:creationId xmlns:a16="http://schemas.microsoft.com/office/drawing/2014/main" id="{236207F9-EFCE-438B-85FC-63309562436E}"/>
              </a:ext>
            </a:extLst>
          </p:cNvPr>
          <p:cNvCxnSpPr>
            <a:cxnSpLocks/>
          </p:cNvCxnSpPr>
          <p:nvPr/>
        </p:nvCxnSpPr>
        <p:spPr>
          <a:xfrm flipV="1">
            <a:off x="8442659" y="3327210"/>
            <a:ext cx="688950" cy="1523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Pratbubbla: rektangel 71">
            <a:extLst>
              <a:ext uri="{FF2B5EF4-FFF2-40B4-BE49-F238E27FC236}">
                <a16:creationId xmlns:a16="http://schemas.microsoft.com/office/drawing/2014/main" id="{D3B657E0-B455-4376-B643-1A014B27E22D}"/>
              </a:ext>
            </a:extLst>
          </p:cNvPr>
          <p:cNvSpPr/>
          <p:nvPr/>
        </p:nvSpPr>
        <p:spPr>
          <a:xfrm>
            <a:off x="4715946" y="2142003"/>
            <a:ext cx="747559" cy="522077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73" name="Rubrik 3">
            <a:extLst>
              <a:ext uri="{FF2B5EF4-FFF2-40B4-BE49-F238E27FC236}">
                <a16:creationId xmlns:a16="http://schemas.microsoft.com/office/drawing/2014/main" id="{824D6C1B-619F-4E18-8DB5-07FF409C9112}"/>
              </a:ext>
            </a:extLst>
          </p:cNvPr>
          <p:cNvSpPr txBox="1">
            <a:spLocks/>
          </p:cNvSpPr>
          <p:nvPr/>
        </p:nvSpPr>
        <p:spPr>
          <a:xfrm>
            <a:off x="4024642" y="2554286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4" name="Pratbubbla: rektangel 73">
            <a:extLst>
              <a:ext uri="{FF2B5EF4-FFF2-40B4-BE49-F238E27FC236}">
                <a16:creationId xmlns:a16="http://schemas.microsoft.com/office/drawing/2014/main" id="{E7F8F16A-C375-4FC1-89C6-B82A13BBACFA}"/>
              </a:ext>
            </a:extLst>
          </p:cNvPr>
          <p:cNvSpPr/>
          <p:nvPr/>
        </p:nvSpPr>
        <p:spPr>
          <a:xfrm>
            <a:off x="6809143" y="2797957"/>
            <a:ext cx="747559" cy="522077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75" name="Rubrik 3">
            <a:extLst>
              <a:ext uri="{FF2B5EF4-FFF2-40B4-BE49-F238E27FC236}">
                <a16:creationId xmlns:a16="http://schemas.microsoft.com/office/drawing/2014/main" id="{E155EF13-C009-4B1F-B303-5129C7CB2745}"/>
              </a:ext>
            </a:extLst>
          </p:cNvPr>
          <p:cNvSpPr txBox="1">
            <a:spLocks/>
          </p:cNvSpPr>
          <p:nvPr/>
        </p:nvSpPr>
        <p:spPr>
          <a:xfrm>
            <a:off x="6176647" y="3209567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79" name="Rubrik 3">
            <a:extLst>
              <a:ext uri="{FF2B5EF4-FFF2-40B4-BE49-F238E27FC236}">
                <a16:creationId xmlns:a16="http://schemas.microsoft.com/office/drawing/2014/main" id="{58EEC26F-4BB4-48F6-AEB7-289E0C45B5D6}"/>
              </a:ext>
            </a:extLst>
          </p:cNvPr>
          <p:cNvSpPr txBox="1">
            <a:spLocks/>
          </p:cNvSpPr>
          <p:nvPr/>
        </p:nvSpPr>
        <p:spPr>
          <a:xfrm>
            <a:off x="1376165" y="2840697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AE82BC69-AC46-F2E8-B769-46BA4E9933FA}"/>
              </a:ext>
            </a:extLst>
          </p:cNvPr>
          <p:cNvSpPr txBox="1">
            <a:spLocks/>
          </p:cNvSpPr>
          <p:nvPr/>
        </p:nvSpPr>
        <p:spPr>
          <a:xfrm>
            <a:off x="8419548" y="1069536"/>
            <a:ext cx="3416710" cy="9854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Calibri Light"/>
                <a:cs typeface="Calibri Light"/>
              </a:rPr>
              <a:t>Visionen</a:t>
            </a:r>
          </a:p>
        </p:txBody>
      </p:sp>
      <p:sp>
        <p:nvSpPr>
          <p:cNvPr id="8" name="Rubrik 3">
            <a:extLst>
              <a:ext uri="{FF2B5EF4-FFF2-40B4-BE49-F238E27FC236}">
                <a16:creationId xmlns:a16="http://schemas.microsoft.com/office/drawing/2014/main" id="{9D3161FC-09D1-8B2F-04F7-DDDA34D84F95}"/>
              </a:ext>
            </a:extLst>
          </p:cNvPr>
          <p:cNvSpPr txBox="1">
            <a:spLocks/>
          </p:cNvSpPr>
          <p:nvPr/>
        </p:nvSpPr>
        <p:spPr>
          <a:xfrm>
            <a:off x="3397722" y="1074452"/>
            <a:ext cx="3416710" cy="9854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Calibri Light"/>
                <a:cs typeface="Calibri Light"/>
              </a:rPr>
              <a:t>Fylla </a:t>
            </a:r>
            <a:endParaRPr lang="sv-SE">
              <a:latin typeface="Calibri Light"/>
              <a:cs typeface="Calibri Light"/>
            </a:endParaRPr>
          </a:p>
          <a:p>
            <a:r>
              <a:rPr lang="sv-SE" sz="3600">
                <a:latin typeface="Calibri Light"/>
                <a:cs typeface="Calibri Light"/>
              </a:rPr>
              <a:t>glappet</a:t>
            </a:r>
            <a:endParaRPr lang="sv-SE">
              <a:latin typeface="Calibri Light"/>
            </a:endParaRPr>
          </a:p>
        </p:txBody>
      </p:sp>
      <p:sp>
        <p:nvSpPr>
          <p:cNvPr id="10" name="Rubrik 3">
            <a:extLst>
              <a:ext uri="{FF2B5EF4-FFF2-40B4-BE49-F238E27FC236}">
                <a16:creationId xmlns:a16="http://schemas.microsoft.com/office/drawing/2014/main" id="{EA4C617B-22EE-72D3-603F-FAF4131E6FCF}"/>
              </a:ext>
            </a:extLst>
          </p:cNvPr>
          <p:cNvSpPr txBox="1">
            <a:spLocks/>
          </p:cNvSpPr>
          <p:nvPr/>
        </p:nvSpPr>
        <p:spPr>
          <a:xfrm>
            <a:off x="-658084" y="1983936"/>
            <a:ext cx="3416710" cy="9854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Calibri Light"/>
                <a:cs typeface="Calibri Light"/>
              </a:rPr>
              <a:t>Nuläget</a:t>
            </a:r>
            <a:endParaRPr lang="sv-SE">
              <a:latin typeface="Calibri Light"/>
              <a:cs typeface="Calibri Light"/>
            </a:endParaRPr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C6394451-D4D2-4F00-C425-6D73C91B27C7}"/>
              </a:ext>
            </a:extLst>
          </p:cNvPr>
          <p:cNvSpPr txBox="1">
            <a:spLocks/>
          </p:cNvSpPr>
          <p:nvPr/>
        </p:nvSpPr>
        <p:spPr>
          <a:xfrm>
            <a:off x="5917238" y="1676677"/>
            <a:ext cx="3416710" cy="9854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>
                <a:latin typeface="Calibri Light"/>
                <a:cs typeface="Calibri Light"/>
              </a:rPr>
              <a:t>Prioritera</a:t>
            </a:r>
          </a:p>
        </p:txBody>
      </p:sp>
      <p:pic>
        <p:nvPicPr>
          <p:cNvPr id="7" name="Bildobjekt 6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74366F9D-8883-E7A3-4456-B3AC6AB340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79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81DD5FE4-0C84-FAFF-350F-1F051BB0414D}"/>
              </a:ext>
            </a:extLst>
          </p:cNvPr>
          <p:cNvSpPr txBox="1">
            <a:spLocks/>
          </p:cNvSpPr>
          <p:nvPr/>
        </p:nvSpPr>
        <p:spPr>
          <a:xfrm>
            <a:off x="-429570" y="1208782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54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1AAC84DA-ED48-8E03-CCA4-F38A78FA7E67}"/>
              </a:ext>
            </a:extLst>
          </p:cNvPr>
          <p:cNvSpPr/>
          <p:nvPr/>
        </p:nvSpPr>
        <p:spPr>
          <a:xfrm>
            <a:off x="4836276" y="1711482"/>
            <a:ext cx="2609415" cy="2618471"/>
          </a:xfrm>
          <a:prstGeom prst="ellipse">
            <a:avLst/>
          </a:prstGeom>
          <a:solidFill>
            <a:schemeClr val="bg1"/>
          </a:solidFill>
          <a:ln w="57150">
            <a:solidFill>
              <a:srgbClr val="E03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400" b="1">
                <a:solidFill>
                  <a:schemeClr val="tx1"/>
                </a:solidFill>
                <a:latin typeface="Calibri Light"/>
                <a:cs typeface="Calibri"/>
              </a:rPr>
              <a:t>En hållbar folkhögskola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5420E5A9-18F6-6CE8-95B5-1CFECC6C2395}"/>
              </a:ext>
            </a:extLst>
          </p:cNvPr>
          <p:cNvSpPr/>
          <p:nvPr/>
        </p:nvSpPr>
        <p:spPr>
          <a:xfrm>
            <a:off x="7007055" y="2761809"/>
            <a:ext cx="2206817" cy="2233791"/>
          </a:xfrm>
          <a:prstGeom prst="ellipse">
            <a:avLst/>
          </a:prstGeom>
          <a:noFill/>
          <a:ln w="5715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320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Kök &amp; hållbar mat</a:t>
            </a:r>
            <a:endParaRPr lang="sv-SE">
              <a:solidFill>
                <a:schemeClr val="tx1"/>
              </a:solidFill>
              <a:latin typeface="Calibri Light"/>
              <a:cs typeface="Calibri"/>
            </a:endParaRP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5C98ECC1-5608-A2D8-7207-326B29F52548}"/>
              </a:ext>
            </a:extLst>
          </p:cNvPr>
          <p:cNvSpPr/>
          <p:nvPr/>
        </p:nvSpPr>
        <p:spPr>
          <a:xfrm>
            <a:off x="6455991" y="365675"/>
            <a:ext cx="2206817" cy="2233791"/>
          </a:xfrm>
          <a:prstGeom prst="ellipse">
            <a:avLst/>
          </a:prstGeom>
          <a:noFill/>
          <a:ln w="57150">
            <a:solidFill>
              <a:srgbClr val="69C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80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Hållbar personal</a:t>
            </a:r>
            <a:endParaRPr lang="sv-SE" sz="2000">
              <a:solidFill>
                <a:schemeClr val="tx1"/>
              </a:solidFill>
              <a:latin typeface="Calibri Light"/>
              <a:cs typeface="Calibri"/>
            </a:endParaRP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7E06F39C-3CF5-75DD-1E95-1AF41B39C86F}"/>
              </a:ext>
            </a:extLst>
          </p:cNvPr>
          <p:cNvSpPr/>
          <p:nvPr/>
        </p:nvSpPr>
        <p:spPr>
          <a:xfrm>
            <a:off x="3727070" y="305256"/>
            <a:ext cx="2206817" cy="2233791"/>
          </a:xfrm>
          <a:prstGeom prst="ellipse">
            <a:avLst/>
          </a:prstGeom>
          <a:noFill/>
          <a:ln w="57150">
            <a:solidFill>
              <a:srgbClr val="EB7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Lärandemiljö &amp; deltagare</a:t>
            </a:r>
            <a:endParaRPr lang="sv-SE" sz="2000">
              <a:solidFill>
                <a:schemeClr val="tx1"/>
              </a:solidFill>
              <a:latin typeface="Calibri Light"/>
              <a:cs typeface="Calibri"/>
            </a:endParaRP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99115B27-CD93-25ED-C0E7-BA0EEC2CAABF}"/>
              </a:ext>
            </a:extLst>
          </p:cNvPr>
          <p:cNvSpPr/>
          <p:nvPr/>
        </p:nvSpPr>
        <p:spPr>
          <a:xfrm>
            <a:off x="2980847" y="2688086"/>
            <a:ext cx="2206817" cy="2233791"/>
          </a:xfrm>
          <a:prstGeom prst="ellipse">
            <a:avLst/>
          </a:prstGeom>
          <a:noFill/>
          <a:ln w="57150">
            <a:solidFill>
              <a:srgbClr val="39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Närsamhället </a:t>
            </a:r>
          </a:p>
          <a:p>
            <a:pPr algn="ctr"/>
            <a:r>
              <a:rPr lang="sv-SE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&amp; omvärlden</a:t>
            </a:r>
            <a:endParaRPr lang="sv-SE" sz="2000">
              <a:solidFill>
                <a:schemeClr val="tx1"/>
              </a:solidFill>
              <a:latin typeface="Calibri Light"/>
              <a:cs typeface="Calibri"/>
            </a:endParaRP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524450F6-5EF3-5C4B-F979-847852A27F2B}"/>
              </a:ext>
            </a:extLst>
          </p:cNvPr>
          <p:cNvSpPr/>
          <p:nvPr/>
        </p:nvSpPr>
        <p:spPr>
          <a:xfrm>
            <a:off x="4999018" y="4035832"/>
            <a:ext cx="2206817" cy="2233791"/>
          </a:xfrm>
          <a:prstGeom prst="ellipse">
            <a:avLst/>
          </a:prstGeom>
          <a:noFill/>
          <a:ln w="57150">
            <a:solidFill>
              <a:srgbClr val="27A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40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Fastigheter och energi</a:t>
            </a:r>
            <a:endParaRPr lang="sv-SE" sz="2400">
              <a:solidFill>
                <a:schemeClr val="tx1"/>
              </a:solidFill>
              <a:latin typeface="Calibri Light"/>
              <a:cs typeface="Calibri" panose="020F0502020204030204"/>
            </a:endParaRPr>
          </a:p>
        </p:txBody>
      </p:sp>
      <p:pic>
        <p:nvPicPr>
          <p:cNvPr id="3" name="Bildobjekt 2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F2578269-20EE-497D-EE46-CC3FD2D26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91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81DD5FE4-0C84-FAFF-350F-1F051BB0414D}"/>
              </a:ext>
            </a:extLst>
          </p:cNvPr>
          <p:cNvSpPr txBox="1">
            <a:spLocks/>
          </p:cNvSpPr>
          <p:nvPr/>
        </p:nvSpPr>
        <p:spPr>
          <a:xfrm>
            <a:off x="-429570" y="1208782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54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1AAC84DA-ED48-8E03-CCA4-F38A78FA7E67}"/>
              </a:ext>
            </a:extLst>
          </p:cNvPr>
          <p:cNvSpPr/>
          <p:nvPr/>
        </p:nvSpPr>
        <p:spPr>
          <a:xfrm>
            <a:off x="4836276" y="1711482"/>
            <a:ext cx="2609415" cy="2618471"/>
          </a:xfrm>
          <a:prstGeom prst="ellipse">
            <a:avLst/>
          </a:prstGeom>
          <a:solidFill>
            <a:schemeClr val="bg1"/>
          </a:solidFill>
          <a:ln w="57150">
            <a:solidFill>
              <a:srgbClr val="E03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400" b="1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En hållbar </a:t>
            </a:r>
          </a:p>
          <a:p>
            <a:pPr algn="ctr"/>
            <a:r>
              <a:rPr lang="sv-SE" sz="2400" b="1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folkhögskola</a:t>
            </a:r>
            <a:endParaRPr lang="sv-SE" sz="2400" b="1">
              <a:solidFill>
                <a:schemeClr val="tx1"/>
              </a:solidFill>
              <a:latin typeface="Calibri Light"/>
              <a:cs typeface="Calibri"/>
            </a:endParaRP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5420E5A9-18F6-6CE8-95B5-1CFECC6C2395}"/>
              </a:ext>
            </a:extLst>
          </p:cNvPr>
          <p:cNvSpPr/>
          <p:nvPr/>
        </p:nvSpPr>
        <p:spPr>
          <a:xfrm>
            <a:off x="7007055" y="2761809"/>
            <a:ext cx="2206817" cy="2233791"/>
          </a:xfrm>
          <a:prstGeom prst="ellipse">
            <a:avLst/>
          </a:prstGeom>
          <a:noFill/>
          <a:ln w="5715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320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Kök &amp; hållbar mat</a:t>
            </a:r>
            <a:endParaRPr lang="sv-SE">
              <a:solidFill>
                <a:schemeClr val="tx1"/>
              </a:solidFill>
              <a:latin typeface="Calibri Light"/>
              <a:cs typeface="Calibri"/>
            </a:endParaRP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5C98ECC1-5608-A2D8-7207-326B29F52548}"/>
              </a:ext>
            </a:extLst>
          </p:cNvPr>
          <p:cNvSpPr/>
          <p:nvPr/>
        </p:nvSpPr>
        <p:spPr>
          <a:xfrm>
            <a:off x="6455991" y="365675"/>
            <a:ext cx="2206817" cy="2233791"/>
          </a:xfrm>
          <a:prstGeom prst="ellipse">
            <a:avLst/>
          </a:prstGeom>
          <a:noFill/>
          <a:ln w="57150">
            <a:solidFill>
              <a:srgbClr val="69C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80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Hållbar personal</a:t>
            </a:r>
            <a:endParaRPr lang="sv-SE" sz="2000">
              <a:solidFill>
                <a:schemeClr val="tx1"/>
              </a:solidFill>
              <a:latin typeface="Calibri Light"/>
              <a:cs typeface="Calibri"/>
            </a:endParaRP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7E06F39C-3CF5-75DD-1E95-1AF41B39C86F}"/>
              </a:ext>
            </a:extLst>
          </p:cNvPr>
          <p:cNvSpPr/>
          <p:nvPr/>
        </p:nvSpPr>
        <p:spPr>
          <a:xfrm>
            <a:off x="3864059" y="168267"/>
            <a:ext cx="2206817" cy="2233791"/>
          </a:xfrm>
          <a:prstGeom prst="ellipse">
            <a:avLst/>
          </a:prstGeom>
          <a:noFill/>
          <a:ln w="57150">
            <a:solidFill>
              <a:srgbClr val="EB7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Lärandemiljö &amp; deltagare</a:t>
            </a:r>
            <a:endParaRPr lang="sv-SE" sz="2000">
              <a:solidFill>
                <a:schemeClr val="tx1"/>
              </a:solidFill>
              <a:latin typeface="Calibri Light"/>
              <a:cs typeface="Calibri"/>
            </a:endParaRP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99115B27-CD93-25ED-C0E7-BA0EEC2CAABF}"/>
              </a:ext>
            </a:extLst>
          </p:cNvPr>
          <p:cNvSpPr/>
          <p:nvPr/>
        </p:nvSpPr>
        <p:spPr>
          <a:xfrm>
            <a:off x="2980847" y="2688086"/>
            <a:ext cx="2206817" cy="2233791"/>
          </a:xfrm>
          <a:prstGeom prst="ellipse">
            <a:avLst/>
          </a:prstGeom>
          <a:noFill/>
          <a:ln w="57150">
            <a:solidFill>
              <a:srgbClr val="39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Närsamhället </a:t>
            </a:r>
          </a:p>
          <a:p>
            <a:pPr algn="ctr"/>
            <a:r>
              <a:rPr lang="sv-SE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&amp; omvärlden</a:t>
            </a:r>
            <a:endParaRPr lang="sv-SE" sz="2000">
              <a:solidFill>
                <a:schemeClr val="tx1"/>
              </a:solidFill>
              <a:latin typeface="Calibri Light"/>
              <a:cs typeface="Calibri"/>
            </a:endParaRP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524450F6-5EF3-5C4B-F979-847852A27F2B}"/>
              </a:ext>
            </a:extLst>
          </p:cNvPr>
          <p:cNvSpPr/>
          <p:nvPr/>
        </p:nvSpPr>
        <p:spPr>
          <a:xfrm>
            <a:off x="4999018" y="4035832"/>
            <a:ext cx="2206817" cy="2233791"/>
          </a:xfrm>
          <a:prstGeom prst="ellipse">
            <a:avLst/>
          </a:prstGeom>
          <a:noFill/>
          <a:ln w="57150">
            <a:solidFill>
              <a:srgbClr val="27A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40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Fastigheter och energi</a:t>
            </a:r>
            <a:endParaRPr lang="sv-SE" sz="2400">
              <a:solidFill>
                <a:schemeClr val="tx1"/>
              </a:solidFill>
              <a:latin typeface="Calibri Light"/>
              <a:cs typeface="Calibri" panose="020F0502020204030204"/>
            </a:endParaRPr>
          </a:p>
        </p:txBody>
      </p:sp>
      <p:pic>
        <p:nvPicPr>
          <p:cNvPr id="3" name="Bildobjekt 2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F2578269-20EE-497D-EE46-CC3FD2D26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2" name="Ellips 1">
            <a:extLst>
              <a:ext uri="{FF2B5EF4-FFF2-40B4-BE49-F238E27FC236}">
                <a16:creationId xmlns:a16="http://schemas.microsoft.com/office/drawing/2014/main" id="{84230EE0-A1F6-1631-A361-8309227CCFC4}"/>
              </a:ext>
            </a:extLst>
          </p:cNvPr>
          <p:cNvSpPr/>
          <p:nvPr/>
        </p:nvSpPr>
        <p:spPr>
          <a:xfrm>
            <a:off x="2197142" y="1023291"/>
            <a:ext cx="2206817" cy="2233791"/>
          </a:xfrm>
          <a:prstGeom prst="ellipse">
            <a:avLst/>
          </a:prstGeom>
          <a:noFill/>
          <a:ln w="57150">
            <a:solidFill>
              <a:srgbClr val="E03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8000">
                <a:solidFill>
                  <a:schemeClr val="tx1"/>
                </a:solidFill>
                <a:latin typeface="Calibri Light"/>
                <a:cs typeface="Calibri"/>
              </a:rPr>
              <a:t>?</a:t>
            </a: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C06E4366-2F86-8DA4-DB8D-173F102E666D}"/>
              </a:ext>
            </a:extLst>
          </p:cNvPr>
          <p:cNvSpPr/>
          <p:nvPr/>
        </p:nvSpPr>
        <p:spPr>
          <a:xfrm>
            <a:off x="3053086" y="4457509"/>
            <a:ext cx="2206817" cy="2233791"/>
          </a:xfrm>
          <a:prstGeom prst="ellipse">
            <a:avLst/>
          </a:prstGeom>
          <a:noFill/>
          <a:ln w="57150">
            <a:solidFill>
              <a:srgbClr val="EB7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8000">
                <a:solidFill>
                  <a:schemeClr val="tx1"/>
                </a:solidFill>
                <a:latin typeface="Calibri Light"/>
                <a:cs typeface="Calibri"/>
              </a:rPr>
              <a:t>?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8064E3E9-E93E-C6DD-4164-5BBC4821B566}"/>
              </a:ext>
            </a:extLst>
          </p:cNvPr>
          <p:cNvSpPr/>
          <p:nvPr/>
        </p:nvSpPr>
        <p:spPr>
          <a:xfrm>
            <a:off x="6842208" y="4728905"/>
            <a:ext cx="1820598" cy="1847572"/>
          </a:xfrm>
          <a:prstGeom prst="ellipse">
            <a:avLst/>
          </a:prstGeom>
          <a:noFill/>
          <a:ln w="57150">
            <a:solidFill>
              <a:srgbClr val="69C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8000">
                <a:solidFill>
                  <a:schemeClr val="tx1"/>
                </a:solidFill>
                <a:latin typeface="Calibri Light"/>
                <a:cs typeface="Calibri"/>
              </a:rPr>
              <a:t>?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FF233C49-426D-0B74-6C65-9A39822251F5}"/>
              </a:ext>
            </a:extLst>
          </p:cNvPr>
          <p:cNvSpPr/>
          <p:nvPr/>
        </p:nvSpPr>
        <p:spPr>
          <a:xfrm>
            <a:off x="8240949" y="1096359"/>
            <a:ext cx="2206817" cy="2233791"/>
          </a:xfrm>
          <a:prstGeom prst="ellipse">
            <a:avLst/>
          </a:prstGeom>
          <a:noFill/>
          <a:ln w="57150">
            <a:solidFill>
              <a:srgbClr val="39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8000">
                <a:solidFill>
                  <a:schemeClr val="tx1"/>
                </a:solidFill>
                <a:latin typeface="Calibri Light"/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9683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En bild som visar utomhus, träd, himmel, stående&#10;&#10;Automatiskt genererad beskrivning">
            <a:extLst>
              <a:ext uri="{FF2B5EF4-FFF2-40B4-BE49-F238E27FC236}">
                <a16:creationId xmlns:a16="http://schemas.microsoft.com/office/drawing/2014/main" id="{703DBDFA-94B9-9303-6F4D-EA6F539E6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4279" y="-197017"/>
            <a:ext cx="12946838" cy="8659980"/>
          </a:xfr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DE55030-CFF3-AAC8-3B03-F6425C23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93" y="786738"/>
            <a:ext cx="13750504" cy="2892694"/>
          </a:xfrm>
        </p:spPr>
        <p:txBody>
          <a:bodyPr>
            <a:noAutofit/>
          </a:bodyPr>
          <a:lstStyle/>
          <a:p>
            <a:r>
              <a:rPr lang="sv-SE" sz="9600" b="1">
                <a:solidFill>
                  <a:schemeClr val="bg1"/>
                </a:solidFill>
                <a:latin typeface="Calibri Light"/>
                <a:cs typeface="Calibri Light"/>
              </a:rPr>
              <a:t>A. Vision </a:t>
            </a:r>
          </a:p>
        </p:txBody>
      </p:sp>
      <p:pic>
        <p:nvPicPr>
          <p:cNvPr id="3" name="Bildobjekt 2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1A36BB7F-B932-0A00-10F9-5C9EBE780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2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A6304196-B3A5-9D81-7638-52BF986F7D57}"/>
              </a:ext>
            </a:extLst>
          </p:cNvPr>
          <p:cNvSpPr txBox="1">
            <a:spLocks/>
          </p:cNvSpPr>
          <p:nvPr/>
        </p:nvSpPr>
        <p:spPr>
          <a:xfrm>
            <a:off x="2798987" y="800477"/>
            <a:ext cx="6944684" cy="4180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7000">
                <a:latin typeface="Calibri Light"/>
                <a:cs typeface="Calibri Light" panose="020F0302020204030204"/>
              </a:rPr>
              <a:t>Syfte</a:t>
            </a:r>
            <a:endParaRPr lang="sv-SE">
              <a:latin typeface="Calibri Light"/>
              <a:cs typeface="Calibri Light"/>
            </a:endParaRP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sv-SE">
                <a:latin typeface="Calibri Light"/>
                <a:cs typeface="Calibri Light"/>
              </a:rPr>
              <a:t>Skapa en hållbarhetsplan med konkreta åtgärder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endParaRPr lang="sv-SE">
              <a:latin typeface="FreightNeo Pro Light"/>
              <a:cs typeface="Calibri Light"/>
            </a:endParaRPr>
          </a:p>
          <a:p>
            <a:endParaRPr lang="sv-SE">
              <a:cs typeface="Calibri Ligh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4FF07F-553A-87CB-166B-675F984D06B5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7896B0EE-24D9-41A7-AA89-0ECDBEB8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15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A6304196-B3A5-9D81-7638-52BF986F7D57}"/>
              </a:ext>
            </a:extLst>
          </p:cNvPr>
          <p:cNvSpPr txBox="1">
            <a:spLocks/>
          </p:cNvSpPr>
          <p:nvPr/>
        </p:nvSpPr>
        <p:spPr>
          <a:xfrm>
            <a:off x="2738309" y="1148706"/>
            <a:ext cx="8012981" cy="4172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>
                <a:latin typeface="Calibri Light"/>
                <a:cs typeface="Calibri Light"/>
              </a:rPr>
              <a:t>Hur ser vår hållbara vision ut?</a:t>
            </a:r>
          </a:p>
          <a:p>
            <a:pPr>
              <a:lnSpc>
                <a:spcPct val="150000"/>
              </a:lnSpc>
            </a:pPr>
            <a:endParaRPr lang="sv-SE">
              <a:latin typeface="Calibri Light"/>
              <a:cs typeface="Calibri Light"/>
            </a:endParaRPr>
          </a:p>
          <a:p>
            <a:pPr>
              <a:lnSpc>
                <a:spcPct val="150000"/>
              </a:lnSpc>
            </a:pPr>
            <a:r>
              <a:rPr lang="sv-SE">
                <a:latin typeface="Calibri Light"/>
                <a:cs typeface="Calibri Light"/>
              </a:rPr>
              <a:t>Formulera den tillsammans. Tänk på att den måste rymmas inom hållbarhetsprinciperna.</a:t>
            </a:r>
          </a:p>
          <a:p>
            <a:pPr>
              <a:lnSpc>
                <a:spcPct val="150000"/>
              </a:lnSpc>
            </a:pPr>
            <a:endParaRPr lang="sv-SE" b="1">
              <a:latin typeface="FreightNeo Pro Light"/>
              <a:cs typeface="Calibri Light"/>
            </a:endParaRPr>
          </a:p>
          <a:p>
            <a:endParaRPr lang="sv-SE">
              <a:cs typeface="Calibri Ligh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4FF07F-553A-87CB-166B-675F984D06B5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896B0EE-24D9-41A7-AA89-0ECDBEB8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B2AE7E6D-6BC5-6B2F-6095-74997D9A970D}"/>
              </a:ext>
            </a:extLst>
          </p:cNvPr>
          <p:cNvSpPr txBox="1">
            <a:spLocks/>
          </p:cNvSpPr>
          <p:nvPr/>
        </p:nvSpPr>
        <p:spPr>
          <a:xfrm>
            <a:off x="805282" y="-181766"/>
            <a:ext cx="8012981" cy="2772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8000" b="1">
                <a:latin typeface="Calibri Light"/>
                <a:cs typeface="Calibri Light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89015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3">
            <a:extLst>
              <a:ext uri="{FF2B5EF4-FFF2-40B4-BE49-F238E27FC236}">
                <a16:creationId xmlns:a16="http://schemas.microsoft.com/office/drawing/2014/main" id="{920A7CA2-52AF-456B-3C76-BE86E6715D1C}"/>
              </a:ext>
            </a:extLst>
          </p:cNvPr>
          <p:cNvSpPr txBox="1">
            <a:spLocks/>
          </p:cNvSpPr>
          <p:nvPr/>
        </p:nvSpPr>
        <p:spPr>
          <a:xfrm>
            <a:off x="-203144" y="-328239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4800" b="1">
                <a:latin typeface="Calibri Light"/>
                <a:cs typeface="Calibri Light"/>
              </a:rPr>
              <a:t>A. Vad blir </a:t>
            </a:r>
            <a:r>
              <a:rPr lang="sv-SE" sz="4800" b="1" i="1">
                <a:latin typeface="Calibri Light"/>
                <a:cs typeface="Calibri Light"/>
              </a:rPr>
              <a:t>vinsten, </a:t>
            </a:r>
            <a:r>
              <a:rPr lang="sv-SE" sz="4800" b="1">
                <a:latin typeface="Calibri Light"/>
                <a:cs typeface="Calibri Light"/>
              </a:rPr>
              <a:t>vad</a:t>
            </a:r>
            <a:r>
              <a:rPr lang="sv-SE" sz="4800" b="1" i="1">
                <a:latin typeface="Calibri Light"/>
                <a:cs typeface="Calibri Light"/>
              </a:rPr>
              <a:t> får </a:t>
            </a:r>
            <a:r>
              <a:rPr lang="sv-SE" sz="4800" b="1">
                <a:latin typeface="Calibri Light"/>
                <a:cs typeface="Calibri Light"/>
              </a:rPr>
              <a:t>vi om...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7F2BE16-F2B4-9322-5B34-FD0AF9D8B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r="63904" b="49405"/>
          <a:stretch/>
        </p:blipFill>
        <p:spPr>
          <a:xfrm>
            <a:off x="159388" y="1586938"/>
            <a:ext cx="1656027" cy="1193778"/>
          </a:xfrm>
          <a:prstGeom prst="rect">
            <a:avLst/>
          </a:prstGeom>
        </p:spPr>
      </p:pic>
      <p:pic>
        <p:nvPicPr>
          <p:cNvPr id="22" name="Bildobjekt 21" descr="En bild som visar text&#10;&#10;Automatiskt genererad beskrivning">
            <a:extLst>
              <a:ext uri="{FF2B5EF4-FFF2-40B4-BE49-F238E27FC236}">
                <a16:creationId xmlns:a16="http://schemas.microsoft.com/office/drawing/2014/main" id="{68A5CA16-295F-85D4-04FC-E46463540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-7101" r="41444" b="49704"/>
          <a:stretch/>
        </p:blipFill>
        <p:spPr>
          <a:xfrm>
            <a:off x="6269195" y="1536119"/>
            <a:ext cx="956826" cy="1186718"/>
          </a:xfrm>
          <a:prstGeom prst="rect">
            <a:avLst/>
          </a:prstGeom>
        </p:spPr>
      </p:pic>
      <p:pic>
        <p:nvPicPr>
          <p:cNvPr id="23" name="Bildobjekt 22" descr="En bild som visar text&#10;&#10;Automatiskt genererad beskrivning">
            <a:extLst>
              <a:ext uri="{FF2B5EF4-FFF2-40B4-BE49-F238E27FC236}">
                <a16:creationId xmlns:a16="http://schemas.microsoft.com/office/drawing/2014/main" id="{C3370A6E-7F82-C5BD-E90E-000C41CD1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4" t="-7143" r="16086" b="50000"/>
          <a:stretch/>
        </p:blipFill>
        <p:spPr>
          <a:xfrm>
            <a:off x="761058" y="2614905"/>
            <a:ext cx="1033226" cy="1181465"/>
          </a:xfrm>
          <a:prstGeom prst="rect">
            <a:avLst/>
          </a:prstGeom>
        </p:spPr>
      </p:pic>
      <p:pic>
        <p:nvPicPr>
          <p:cNvPr id="24" name="Bildobjekt 23" descr="En bild som visar text&#10;&#10;Automatiskt genererad beskrivning">
            <a:extLst>
              <a:ext uri="{FF2B5EF4-FFF2-40B4-BE49-F238E27FC236}">
                <a16:creationId xmlns:a16="http://schemas.microsoft.com/office/drawing/2014/main" id="{2B9ABBF3-D848-C3B9-383C-6C5ABCA0DB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54762" r="80429" b="-4167"/>
          <a:stretch/>
        </p:blipFill>
        <p:spPr>
          <a:xfrm>
            <a:off x="6391132" y="2722067"/>
            <a:ext cx="873325" cy="1021474"/>
          </a:xfrm>
          <a:prstGeom prst="rect">
            <a:avLst/>
          </a:prstGeom>
        </p:spPr>
      </p:pic>
      <p:pic>
        <p:nvPicPr>
          <p:cNvPr id="25" name="Bildobjekt 24" descr="En bild som visar text&#10;&#10;Automatiskt genererad beskrivning">
            <a:extLst>
              <a:ext uri="{FF2B5EF4-FFF2-40B4-BE49-F238E27FC236}">
                <a16:creationId xmlns:a16="http://schemas.microsoft.com/office/drawing/2014/main" id="{D13D0FE9-4EB8-775B-E412-0566295BC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54762" r="60963" b="-4167"/>
          <a:stretch/>
        </p:blipFill>
        <p:spPr>
          <a:xfrm>
            <a:off x="803384" y="3872800"/>
            <a:ext cx="950725" cy="1021469"/>
          </a:xfrm>
          <a:prstGeom prst="rect">
            <a:avLst/>
          </a:prstGeom>
        </p:spPr>
      </p:pic>
      <p:pic>
        <p:nvPicPr>
          <p:cNvPr id="26" name="Bildobjekt 25" descr="En bild som visar text&#10;&#10;Automatiskt genererad beskrivning">
            <a:extLst>
              <a:ext uri="{FF2B5EF4-FFF2-40B4-BE49-F238E27FC236}">
                <a16:creationId xmlns:a16="http://schemas.microsoft.com/office/drawing/2014/main" id="{D0C53330-BEC2-F32E-4FEB-7F31DA75E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t="54762" r="39305" b="-4167"/>
          <a:stretch/>
        </p:blipFill>
        <p:spPr>
          <a:xfrm>
            <a:off x="6392927" y="3851118"/>
            <a:ext cx="913920" cy="1021464"/>
          </a:xfrm>
          <a:prstGeom prst="rect">
            <a:avLst/>
          </a:prstGeom>
        </p:spPr>
      </p:pic>
      <p:pic>
        <p:nvPicPr>
          <p:cNvPr id="27" name="Bildobjekt 26" descr="En bild som visar text&#10;&#10;Automatiskt genererad beskrivning">
            <a:extLst>
              <a:ext uri="{FF2B5EF4-FFF2-40B4-BE49-F238E27FC236}">
                <a16:creationId xmlns:a16="http://schemas.microsoft.com/office/drawing/2014/main" id="{7A704BC1-53D9-4A48-75BA-88703A986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8" t="54762" r="18717" b="-4167"/>
          <a:stretch/>
        </p:blipFill>
        <p:spPr>
          <a:xfrm>
            <a:off x="834456" y="4955592"/>
            <a:ext cx="956859" cy="1021464"/>
          </a:xfrm>
          <a:prstGeom prst="rect">
            <a:avLst/>
          </a:prstGeom>
        </p:spPr>
      </p:pic>
      <p:pic>
        <p:nvPicPr>
          <p:cNvPr id="28" name="Bildobjekt 27" descr="En bild som visar text&#10;&#10;Automatiskt genererad beskrivning">
            <a:extLst>
              <a:ext uri="{FF2B5EF4-FFF2-40B4-BE49-F238E27FC236}">
                <a16:creationId xmlns:a16="http://schemas.microsoft.com/office/drawing/2014/main" id="{68C1235A-08EA-C0BE-618E-B2B2E422A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50595" r="-936" b="-4167"/>
          <a:stretch/>
        </p:blipFill>
        <p:spPr>
          <a:xfrm>
            <a:off x="6391546" y="4882677"/>
            <a:ext cx="956891" cy="1107607"/>
          </a:xfrm>
          <a:prstGeom prst="rect">
            <a:avLst/>
          </a:prstGeom>
        </p:spPr>
      </p:pic>
      <p:sp>
        <p:nvSpPr>
          <p:cNvPr id="29" name="Rubrik 3">
            <a:extLst>
              <a:ext uri="{FF2B5EF4-FFF2-40B4-BE49-F238E27FC236}">
                <a16:creationId xmlns:a16="http://schemas.microsoft.com/office/drawing/2014/main" id="{46892AA7-1FC0-E41F-6A8A-16CFF837F3C0}"/>
              </a:ext>
            </a:extLst>
          </p:cNvPr>
          <p:cNvSpPr txBox="1">
            <a:spLocks/>
          </p:cNvSpPr>
          <p:nvPr/>
        </p:nvSpPr>
        <p:spPr>
          <a:xfrm>
            <a:off x="1342939" y="2034645"/>
            <a:ext cx="9336503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400">
              <a:latin typeface="Calibri Light"/>
              <a:cs typeface="Calibri Light"/>
            </a:endParaRPr>
          </a:p>
        </p:txBody>
      </p:sp>
      <p:sp>
        <p:nvSpPr>
          <p:cNvPr id="30" name="Rubrik 3">
            <a:extLst>
              <a:ext uri="{FF2B5EF4-FFF2-40B4-BE49-F238E27FC236}">
                <a16:creationId xmlns:a16="http://schemas.microsoft.com/office/drawing/2014/main" id="{1FACF0C4-2D4F-2DB2-A957-F6A2D1D73778}"/>
              </a:ext>
            </a:extLst>
          </p:cNvPr>
          <p:cNvSpPr txBox="1">
            <a:spLocks/>
          </p:cNvSpPr>
          <p:nvPr/>
        </p:nvSpPr>
        <p:spPr>
          <a:xfrm>
            <a:off x="1710053" y="635417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Vi minskar användandet av fossila bränslen?</a:t>
            </a:r>
            <a:endParaRPr lang="sv-SE" sz="1800">
              <a:latin typeface="Calibri Light"/>
              <a:cs typeface="Calibri Light"/>
            </a:endParaRPr>
          </a:p>
        </p:txBody>
      </p:sp>
      <p:sp>
        <p:nvSpPr>
          <p:cNvPr id="31" name="Rubrik 3">
            <a:extLst>
              <a:ext uri="{FF2B5EF4-FFF2-40B4-BE49-F238E27FC236}">
                <a16:creationId xmlns:a16="http://schemas.microsoft.com/office/drawing/2014/main" id="{81AC3D3B-3887-98DE-575A-96CE44EA7842}"/>
              </a:ext>
            </a:extLst>
          </p:cNvPr>
          <p:cNvSpPr txBox="1">
            <a:spLocks/>
          </p:cNvSpPr>
          <p:nvPr/>
        </p:nvSpPr>
        <p:spPr>
          <a:xfrm>
            <a:off x="7262797" y="589892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Vi minskar användandet av skadliga</a:t>
            </a:r>
            <a:r>
              <a:rPr lang="sv-SE" sz="1800">
                <a:latin typeface="Calibri Light"/>
                <a:cs typeface="Calibri Light"/>
              </a:rPr>
              <a:t> kemikalier?</a:t>
            </a:r>
            <a:endParaRPr lang="sv-SE">
              <a:latin typeface="Calibri Light"/>
              <a:cs typeface="Calibri Light"/>
            </a:endParaRPr>
          </a:p>
        </p:txBody>
      </p:sp>
      <p:sp>
        <p:nvSpPr>
          <p:cNvPr id="32" name="Rubrik 3">
            <a:extLst>
              <a:ext uri="{FF2B5EF4-FFF2-40B4-BE49-F238E27FC236}">
                <a16:creationId xmlns:a16="http://schemas.microsoft.com/office/drawing/2014/main" id="{FF0D4055-4EFA-3AA0-1286-F90ECBC1DEEB}"/>
              </a:ext>
            </a:extLst>
          </p:cNvPr>
          <p:cNvSpPr txBox="1">
            <a:spLocks/>
          </p:cNvSpPr>
          <p:nvPr/>
        </p:nvSpPr>
        <p:spPr>
          <a:xfrm>
            <a:off x="1707444" y="1702657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Vi minskar användandet av naturens resurser?</a:t>
            </a:r>
          </a:p>
        </p:txBody>
      </p:sp>
      <p:sp>
        <p:nvSpPr>
          <p:cNvPr id="33" name="Rubrik 3">
            <a:extLst>
              <a:ext uri="{FF2B5EF4-FFF2-40B4-BE49-F238E27FC236}">
                <a16:creationId xmlns:a16="http://schemas.microsoft.com/office/drawing/2014/main" id="{876D9F39-1F0B-0F04-AB64-7D73949CF570}"/>
              </a:ext>
            </a:extLst>
          </p:cNvPr>
          <p:cNvSpPr txBox="1">
            <a:spLocks/>
          </p:cNvSpPr>
          <p:nvPr/>
        </p:nvSpPr>
        <p:spPr>
          <a:xfrm>
            <a:off x="7343904" y="1587776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Vi främjar</a:t>
            </a:r>
            <a:r>
              <a:rPr lang="sv-SE" sz="1800">
                <a:latin typeface="Calibri Light"/>
                <a:cs typeface="Calibri Light"/>
              </a:rPr>
              <a:t> människors hälsa</a:t>
            </a:r>
            <a:r>
              <a:rPr lang="sv-SE">
                <a:latin typeface="Calibri Light"/>
                <a:cs typeface="Calibri Light"/>
              </a:rPr>
              <a:t> ännu mer?</a:t>
            </a:r>
          </a:p>
        </p:txBody>
      </p:sp>
      <p:sp>
        <p:nvSpPr>
          <p:cNvPr id="34" name="Rubrik 3">
            <a:extLst>
              <a:ext uri="{FF2B5EF4-FFF2-40B4-BE49-F238E27FC236}">
                <a16:creationId xmlns:a16="http://schemas.microsoft.com/office/drawing/2014/main" id="{9E6D4A86-0795-9687-ADD2-8F8DD92A72DC}"/>
              </a:ext>
            </a:extLst>
          </p:cNvPr>
          <p:cNvSpPr txBox="1">
            <a:spLocks/>
          </p:cNvSpPr>
          <p:nvPr/>
        </p:nvSpPr>
        <p:spPr>
          <a:xfrm>
            <a:off x="1796715" y="2791093"/>
            <a:ext cx="3897700" cy="18230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Vi främjar </a:t>
            </a:r>
            <a:r>
              <a:rPr lang="sv-SE" sz="1800">
                <a:latin typeface="Calibri Light"/>
                <a:cs typeface="Calibri Light"/>
              </a:rPr>
              <a:t>människors rätt till </a:t>
            </a:r>
            <a:r>
              <a:rPr lang="sv-SE">
                <a:latin typeface="Calibri Light"/>
                <a:cs typeface="Calibri Light"/>
              </a:rPr>
              <a:t>inflytande ännu mer?</a:t>
            </a:r>
          </a:p>
        </p:txBody>
      </p:sp>
      <p:sp>
        <p:nvSpPr>
          <p:cNvPr id="35" name="Rubrik 3">
            <a:extLst>
              <a:ext uri="{FF2B5EF4-FFF2-40B4-BE49-F238E27FC236}">
                <a16:creationId xmlns:a16="http://schemas.microsoft.com/office/drawing/2014/main" id="{1294A7C1-F985-5090-AF4F-804C4A9C3DFC}"/>
              </a:ext>
            </a:extLst>
          </p:cNvPr>
          <p:cNvSpPr txBox="1">
            <a:spLocks/>
          </p:cNvSpPr>
          <p:nvPr/>
        </p:nvSpPr>
        <p:spPr>
          <a:xfrm>
            <a:off x="7344759" y="2835274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Vi främjar </a:t>
            </a:r>
            <a:r>
              <a:rPr lang="sv-SE" sz="1800">
                <a:latin typeface="Calibri Light"/>
                <a:cs typeface="Calibri Light"/>
              </a:rPr>
              <a:t>människors möjlighet till</a:t>
            </a:r>
            <a:r>
              <a:rPr lang="sv-SE">
                <a:latin typeface="Calibri Light"/>
                <a:cs typeface="Calibri Light"/>
              </a:rPr>
              <a:t> </a:t>
            </a:r>
          </a:p>
          <a:p>
            <a:r>
              <a:rPr lang="sv-SE" sz="1800">
                <a:latin typeface="Calibri Light"/>
                <a:cs typeface="Calibri Light"/>
              </a:rPr>
              <a:t>kunskap och lärande</a:t>
            </a:r>
            <a:r>
              <a:rPr lang="sv-SE">
                <a:latin typeface="Calibri Light"/>
                <a:cs typeface="Calibri Light"/>
              </a:rPr>
              <a:t> ännu mer?</a:t>
            </a:r>
          </a:p>
        </p:txBody>
      </p:sp>
      <p:sp>
        <p:nvSpPr>
          <p:cNvPr id="36" name="Rubrik 3">
            <a:extLst>
              <a:ext uri="{FF2B5EF4-FFF2-40B4-BE49-F238E27FC236}">
                <a16:creationId xmlns:a16="http://schemas.microsoft.com/office/drawing/2014/main" id="{3F97A7D1-3425-9A7A-4A1E-156805CE3D19}"/>
              </a:ext>
            </a:extLst>
          </p:cNvPr>
          <p:cNvSpPr txBox="1">
            <a:spLocks/>
          </p:cNvSpPr>
          <p:nvPr/>
        </p:nvSpPr>
        <p:spPr>
          <a:xfrm>
            <a:off x="1753906" y="4056572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Vi främjar</a:t>
            </a:r>
            <a:r>
              <a:rPr lang="sv-SE" sz="1800">
                <a:latin typeface="Calibri Light"/>
                <a:cs typeface="Calibri Light"/>
              </a:rPr>
              <a:t> jämlikhet &amp; jämställdhet</a:t>
            </a:r>
            <a:r>
              <a:rPr lang="sv-SE">
                <a:latin typeface="Calibri Light"/>
                <a:cs typeface="Calibri Light"/>
              </a:rPr>
              <a:t> ännu mer?</a:t>
            </a:r>
            <a:endParaRPr lang="sv-SE" sz="1800">
              <a:latin typeface="Calibri Light"/>
              <a:cs typeface="Calibri Light"/>
            </a:endParaRPr>
          </a:p>
          <a:p>
            <a:pPr algn="l"/>
            <a:endParaRPr lang="sv-SE" sz="1800">
              <a:latin typeface="Calibri Light"/>
              <a:cs typeface="Calibri Light"/>
            </a:endParaRPr>
          </a:p>
        </p:txBody>
      </p:sp>
      <p:sp>
        <p:nvSpPr>
          <p:cNvPr id="37" name="Rubrik 3">
            <a:extLst>
              <a:ext uri="{FF2B5EF4-FFF2-40B4-BE49-F238E27FC236}">
                <a16:creationId xmlns:a16="http://schemas.microsoft.com/office/drawing/2014/main" id="{A446472D-B416-3B2C-1BCC-567D74D5D050}"/>
              </a:ext>
            </a:extLst>
          </p:cNvPr>
          <p:cNvSpPr txBox="1">
            <a:spLocks/>
          </p:cNvSpPr>
          <p:nvPr/>
        </p:nvSpPr>
        <p:spPr>
          <a:xfrm>
            <a:off x="7344759" y="3815495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Vi främjar</a:t>
            </a:r>
            <a:r>
              <a:rPr lang="sv-SE" sz="1800">
                <a:latin typeface="Calibri Light"/>
                <a:cs typeface="Calibri Light"/>
              </a:rPr>
              <a:t> människors möjlighet till att utöva </a:t>
            </a:r>
            <a:endParaRPr lang="sv-SE">
              <a:latin typeface="Calibri Light"/>
              <a:cs typeface="Calibri Light"/>
            </a:endParaRPr>
          </a:p>
          <a:p>
            <a:r>
              <a:rPr lang="sv-SE" sz="1800">
                <a:latin typeface="Calibri Light"/>
                <a:cs typeface="Calibri Light"/>
              </a:rPr>
              <a:t>olika kulturella uttryck</a:t>
            </a:r>
            <a:r>
              <a:rPr lang="sv-SE">
                <a:latin typeface="Calibri Light"/>
                <a:cs typeface="Calibri Light"/>
              </a:rPr>
              <a:t> mer</a:t>
            </a:r>
            <a:r>
              <a:rPr lang="sv-SE" sz="1800">
                <a:latin typeface="Calibri Light"/>
                <a:cs typeface="Calibri Light"/>
              </a:rPr>
              <a:t>?</a:t>
            </a:r>
            <a:r>
              <a:rPr lang="sv-SE">
                <a:latin typeface="Calibri Light"/>
                <a:cs typeface="Calibri Light"/>
              </a:rPr>
              <a:t> </a:t>
            </a:r>
          </a:p>
        </p:txBody>
      </p:sp>
      <p:pic>
        <p:nvPicPr>
          <p:cNvPr id="6" name="Bildobjekt 5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612F51EA-98FA-6156-74D6-FCB7570FB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32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AD5026-EC99-DE21-6D67-FBE00FD7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4" descr="En bild som visar himmel, utomhus, rök, kommer&#10;&#10;Automatiskt genererad beskrivning">
            <a:extLst>
              <a:ext uri="{FF2B5EF4-FFF2-40B4-BE49-F238E27FC236}">
                <a16:creationId xmlns:a16="http://schemas.microsoft.com/office/drawing/2014/main" id="{8D454D62-B8F1-E513-EB84-46B3B0FA3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10" b="10079"/>
          <a:stretch/>
        </p:blipFill>
        <p:spPr>
          <a:xfrm>
            <a:off x="-1350739" y="-388487"/>
            <a:ext cx="13772110" cy="8256690"/>
          </a:xfr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F001DC0B-946D-3BBA-9389-2272852AA03D}"/>
              </a:ext>
            </a:extLst>
          </p:cNvPr>
          <p:cNvSpPr txBox="1">
            <a:spLocks/>
          </p:cNvSpPr>
          <p:nvPr/>
        </p:nvSpPr>
        <p:spPr>
          <a:xfrm>
            <a:off x="4127068" y="1778775"/>
            <a:ext cx="13750504" cy="2892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600" b="1">
                <a:solidFill>
                  <a:schemeClr val="bg1"/>
                </a:solidFill>
                <a:latin typeface="Calibri Light"/>
                <a:cs typeface="Calibri Light"/>
              </a:rPr>
              <a:t>B. Nuläge </a:t>
            </a: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20E109A5-A0D9-BB2F-787A-1BDBFEE96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37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A6304196-B3A5-9D81-7638-52BF986F7D57}"/>
              </a:ext>
            </a:extLst>
          </p:cNvPr>
          <p:cNvSpPr txBox="1">
            <a:spLocks/>
          </p:cNvSpPr>
          <p:nvPr/>
        </p:nvSpPr>
        <p:spPr>
          <a:xfrm>
            <a:off x="2832489" y="1208640"/>
            <a:ext cx="8012981" cy="4172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>
                <a:latin typeface="Calibri Light"/>
                <a:cs typeface="Calibri Light"/>
              </a:rPr>
              <a:t>På vilket sätt bryter vi mot hållbarhetsprinciperna i dag? </a:t>
            </a:r>
            <a:endParaRPr lang="sv-SE">
              <a:latin typeface="Calibri Light"/>
            </a:endParaRPr>
          </a:p>
          <a:p>
            <a:pPr>
              <a:lnSpc>
                <a:spcPct val="150000"/>
              </a:lnSpc>
            </a:pPr>
            <a:endParaRPr lang="sv-SE">
              <a:latin typeface="Calibri Light"/>
              <a:cs typeface="Calibri Light"/>
            </a:endParaRPr>
          </a:p>
          <a:p>
            <a:pPr>
              <a:lnSpc>
                <a:spcPct val="150000"/>
              </a:lnSpc>
            </a:pPr>
            <a:r>
              <a:rPr lang="sv-SE">
                <a:latin typeface="Calibri Light"/>
                <a:cs typeface="Calibri Light"/>
              </a:rPr>
              <a:t>Gå igenom principerna en och en och gör en lista. </a:t>
            </a:r>
          </a:p>
          <a:p>
            <a:pPr>
              <a:lnSpc>
                <a:spcPct val="150000"/>
              </a:lnSpc>
            </a:pPr>
            <a:endParaRPr lang="sv-SE" b="1">
              <a:latin typeface="Calibri Light"/>
              <a:cs typeface="Calibri Light"/>
            </a:endParaRPr>
          </a:p>
          <a:p>
            <a:endParaRPr lang="sv-SE">
              <a:cs typeface="Calibri Ligh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4FF07F-553A-87CB-166B-675F984D06B5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sv-SE">
              <a:latin typeface="Calibri Light"/>
              <a:cs typeface="Calibri Ligh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896B0EE-24D9-41A7-AA89-0ECDBEB8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B2AE7E6D-6BC5-6B2F-6095-74997D9A970D}"/>
              </a:ext>
            </a:extLst>
          </p:cNvPr>
          <p:cNvSpPr txBox="1">
            <a:spLocks/>
          </p:cNvSpPr>
          <p:nvPr/>
        </p:nvSpPr>
        <p:spPr>
          <a:xfrm>
            <a:off x="805282" y="-181766"/>
            <a:ext cx="8012981" cy="2772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8000" b="1">
                <a:latin typeface="Calibri Light"/>
                <a:cs typeface="Calibri Light"/>
              </a:rPr>
              <a:t>B</a:t>
            </a:r>
            <a:endParaRPr lang="sv-SE" sz="800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4975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684E422-7097-F6FA-3052-7B1150812B22}"/>
              </a:ext>
            </a:extLst>
          </p:cNvPr>
          <p:cNvSpPr txBox="1">
            <a:spLocks/>
          </p:cNvSpPr>
          <p:nvPr/>
        </p:nvSpPr>
        <p:spPr>
          <a:xfrm>
            <a:off x="910888" y="-661483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b="1">
                <a:latin typeface="Calibri Light"/>
                <a:cs typeface="Calibri Light"/>
              </a:rPr>
              <a:t>B. När bryter vi mot hållbarhetsprinciperna i dag?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79D5A97-42FD-29C5-B58C-A8EE11B3B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r="63904" b="49405"/>
          <a:stretch/>
        </p:blipFill>
        <p:spPr>
          <a:xfrm>
            <a:off x="159388" y="1198749"/>
            <a:ext cx="1656027" cy="1193778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0C77167D-A015-94A5-0765-38F6B08CE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-7101" r="41444" b="49704"/>
          <a:stretch/>
        </p:blipFill>
        <p:spPr>
          <a:xfrm>
            <a:off x="6269195" y="1147930"/>
            <a:ext cx="956826" cy="1186718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F9115BED-3BA6-26D5-18F9-9A5AD6EBE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4" t="-7143" r="16086" b="50000"/>
          <a:stretch/>
        </p:blipFill>
        <p:spPr>
          <a:xfrm>
            <a:off x="761058" y="2226716"/>
            <a:ext cx="1033226" cy="1181465"/>
          </a:xfrm>
          <a:prstGeom prst="rect">
            <a:avLst/>
          </a:prstGeom>
        </p:spPr>
      </p:pic>
      <p:pic>
        <p:nvPicPr>
          <p:cNvPr id="8" name="Bildobjekt 7" descr="En bild som visar text&#10;&#10;Automatiskt genererad beskrivning">
            <a:extLst>
              <a:ext uri="{FF2B5EF4-FFF2-40B4-BE49-F238E27FC236}">
                <a16:creationId xmlns:a16="http://schemas.microsoft.com/office/drawing/2014/main" id="{44921785-A9CD-7341-D015-3C4031B67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54762" r="80429" b="-4167"/>
          <a:stretch/>
        </p:blipFill>
        <p:spPr>
          <a:xfrm>
            <a:off x="6391132" y="2333878"/>
            <a:ext cx="873325" cy="1021474"/>
          </a:xfrm>
          <a:prstGeom prst="rect">
            <a:avLst/>
          </a:prstGeom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E474A725-6B30-BFA9-1265-48CECF39E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54762" r="60963" b="-4167"/>
          <a:stretch/>
        </p:blipFill>
        <p:spPr>
          <a:xfrm>
            <a:off x="803384" y="3484611"/>
            <a:ext cx="950725" cy="1021469"/>
          </a:xfrm>
          <a:prstGeom prst="rect">
            <a:avLst/>
          </a:prstGeom>
        </p:spPr>
      </p:pic>
      <p:pic>
        <p:nvPicPr>
          <p:cNvPr id="10" name="Bildobjekt 9" descr="En bild som visar text&#10;&#10;Automatiskt genererad beskrivning">
            <a:extLst>
              <a:ext uri="{FF2B5EF4-FFF2-40B4-BE49-F238E27FC236}">
                <a16:creationId xmlns:a16="http://schemas.microsoft.com/office/drawing/2014/main" id="{06AA424B-2DA5-62BD-440B-7B91684FF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t="54762" r="39305" b="-4167"/>
          <a:stretch/>
        </p:blipFill>
        <p:spPr>
          <a:xfrm>
            <a:off x="6392927" y="3462929"/>
            <a:ext cx="913920" cy="1021464"/>
          </a:xfrm>
          <a:prstGeom prst="rect">
            <a:avLst/>
          </a:prstGeom>
        </p:spPr>
      </p:pic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914D2299-A07D-368D-96AF-4D912A8F7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8" t="54762" r="18717" b="-4167"/>
          <a:stretch/>
        </p:blipFill>
        <p:spPr>
          <a:xfrm>
            <a:off x="834456" y="4567403"/>
            <a:ext cx="956859" cy="1021464"/>
          </a:xfrm>
          <a:prstGeom prst="rect">
            <a:avLst/>
          </a:prstGeom>
        </p:spPr>
      </p:pic>
      <p:pic>
        <p:nvPicPr>
          <p:cNvPr id="12" name="Bildobjekt 11" descr="En bild som visar text&#10;&#10;Automatiskt genererad beskrivning">
            <a:extLst>
              <a:ext uri="{FF2B5EF4-FFF2-40B4-BE49-F238E27FC236}">
                <a16:creationId xmlns:a16="http://schemas.microsoft.com/office/drawing/2014/main" id="{F367FEC2-0A9B-3BCD-D811-476EB94AD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50595" r="-936" b="-4167"/>
          <a:stretch/>
        </p:blipFill>
        <p:spPr>
          <a:xfrm>
            <a:off x="6391546" y="4494488"/>
            <a:ext cx="956891" cy="1107607"/>
          </a:xfrm>
          <a:prstGeom prst="rect">
            <a:avLst/>
          </a:prstGeom>
        </p:spPr>
      </p:pic>
      <p:sp>
        <p:nvSpPr>
          <p:cNvPr id="13" name="Rubrik 3">
            <a:extLst>
              <a:ext uri="{FF2B5EF4-FFF2-40B4-BE49-F238E27FC236}">
                <a16:creationId xmlns:a16="http://schemas.microsoft.com/office/drawing/2014/main" id="{6C6B73BF-A9B7-AE43-7F1E-317B0590270C}"/>
              </a:ext>
            </a:extLst>
          </p:cNvPr>
          <p:cNvSpPr txBox="1">
            <a:spLocks/>
          </p:cNvSpPr>
          <p:nvPr/>
        </p:nvSpPr>
        <p:spPr>
          <a:xfrm>
            <a:off x="1342939" y="1646456"/>
            <a:ext cx="9336503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400">
              <a:latin typeface="Calibri Light"/>
              <a:cs typeface="Calibri Light"/>
            </a:endParaRPr>
          </a:p>
        </p:txBody>
      </p:sp>
      <p:sp>
        <p:nvSpPr>
          <p:cNvPr id="14" name="Rubrik 3">
            <a:extLst>
              <a:ext uri="{FF2B5EF4-FFF2-40B4-BE49-F238E27FC236}">
                <a16:creationId xmlns:a16="http://schemas.microsoft.com/office/drawing/2014/main" id="{D81D5052-46C1-7F2A-DBE8-CFA376913F57}"/>
              </a:ext>
            </a:extLst>
          </p:cNvPr>
          <p:cNvSpPr txBox="1">
            <a:spLocks/>
          </p:cNvSpPr>
          <p:nvPr/>
        </p:nvSpPr>
        <p:spPr>
          <a:xfrm>
            <a:off x="1748894" y="242320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När använder vi fossila bränslen?</a:t>
            </a:r>
            <a:endParaRPr lang="sv-SE" sz="1800">
              <a:latin typeface="Calibri Light"/>
              <a:cs typeface="Calibri Light"/>
            </a:endParaRPr>
          </a:p>
        </p:txBody>
      </p:sp>
      <p:sp>
        <p:nvSpPr>
          <p:cNvPr id="15" name="Rubrik 3">
            <a:extLst>
              <a:ext uri="{FF2B5EF4-FFF2-40B4-BE49-F238E27FC236}">
                <a16:creationId xmlns:a16="http://schemas.microsoft.com/office/drawing/2014/main" id="{0E1CB51F-DAFC-74D3-2D65-D55C47AFD87A}"/>
              </a:ext>
            </a:extLst>
          </p:cNvPr>
          <p:cNvSpPr txBox="1">
            <a:spLocks/>
          </p:cNvSpPr>
          <p:nvPr/>
        </p:nvSpPr>
        <p:spPr>
          <a:xfrm>
            <a:off x="7296940" y="158894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När använder vi skadliga</a:t>
            </a:r>
            <a:r>
              <a:rPr lang="sv-SE" sz="1800">
                <a:latin typeface="Calibri Light"/>
                <a:cs typeface="Calibri Light"/>
              </a:rPr>
              <a:t> kemikalier?</a:t>
            </a:r>
            <a:endParaRPr lang="sv-SE">
              <a:latin typeface="Calibri Light"/>
              <a:cs typeface="Calibri Light"/>
            </a:endParaRPr>
          </a:p>
        </p:txBody>
      </p:sp>
      <p:sp>
        <p:nvSpPr>
          <p:cNvPr id="16" name="Rubrik 3">
            <a:extLst>
              <a:ext uri="{FF2B5EF4-FFF2-40B4-BE49-F238E27FC236}">
                <a16:creationId xmlns:a16="http://schemas.microsoft.com/office/drawing/2014/main" id="{49A30E1E-7646-7407-AF2B-AB0CB0969227}"/>
              </a:ext>
            </a:extLst>
          </p:cNvPr>
          <p:cNvSpPr txBox="1">
            <a:spLocks/>
          </p:cNvSpPr>
          <p:nvPr/>
        </p:nvSpPr>
        <p:spPr>
          <a:xfrm>
            <a:off x="1796292" y="1260401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När slösar vi på jordens resurser?</a:t>
            </a:r>
          </a:p>
        </p:txBody>
      </p:sp>
      <p:sp>
        <p:nvSpPr>
          <p:cNvPr id="17" name="Rubrik 3">
            <a:extLst>
              <a:ext uri="{FF2B5EF4-FFF2-40B4-BE49-F238E27FC236}">
                <a16:creationId xmlns:a16="http://schemas.microsoft.com/office/drawing/2014/main" id="{34F0FD35-1404-CC38-40A0-B1EDA8191022}"/>
              </a:ext>
            </a:extLst>
          </p:cNvPr>
          <p:cNvSpPr txBox="1">
            <a:spLocks/>
          </p:cNvSpPr>
          <p:nvPr/>
        </p:nvSpPr>
        <p:spPr>
          <a:xfrm>
            <a:off x="7346872" y="1368810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När står vi i vägen för människors </a:t>
            </a:r>
          </a:p>
          <a:p>
            <a:r>
              <a:rPr lang="sv-SE">
                <a:latin typeface="Calibri Light"/>
                <a:cs typeface="Calibri Light"/>
              </a:rPr>
              <a:t>hälsa - fysiskt och psykiskt?</a:t>
            </a:r>
          </a:p>
        </p:txBody>
      </p:sp>
      <p:sp>
        <p:nvSpPr>
          <p:cNvPr id="18" name="Rubrik 3">
            <a:extLst>
              <a:ext uri="{FF2B5EF4-FFF2-40B4-BE49-F238E27FC236}">
                <a16:creationId xmlns:a16="http://schemas.microsoft.com/office/drawing/2014/main" id="{C91276F7-EBC5-9D02-DBFE-CC06F3846D39}"/>
              </a:ext>
            </a:extLst>
          </p:cNvPr>
          <p:cNvSpPr txBox="1">
            <a:spLocks/>
          </p:cNvSpPr>
          <p:nvPr/>
        </p:nvSpPr>
        <p:spPr>
          <a:xfrm>
            <a:off x="1796715" y="2417015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När står vi i vägen för människors </a:t>
            </a:r>
          </a:p>
          <a:p>
            <a:r>
              <a:rPr lang="sv-SE">
                <a:latin typeface="Calibri Light"/>
                <a:cs typeface="Calibri"/>
              </a:rPr>
              <a:t>inflytande?</a:t>
            </a:r>
          </a:p>
        </p:txBody>
      </p:sp>
      <p:sp>
        <p:nvSpPr>
          <p:cNvPr id="19" name="Rubrik 3">
            <a:extLst>
              <a:ext uri="{FF2B5EF4-FFF2-40B4-BE49-F238E27FC236}">
                <a16:creationId xmlns:a16="http://schemas.microsoft.com/office/drawing/2014/main" id="{2BD7BDB2-D76C-F7F0-87BB-3D517DE82D87}"/>
              </a:ext>
            </a:extLst>
          </p:cNvPr>
          <p:cNvSpPr txBox="1">
            <a:spLocks/>
          </p:cNvSpPr>
          <p:nvPr/>
        </p:nvSpPr>
        <p:spPr>
          <a:xfrm>
            <a:off x="7344759" y="2447085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När står vi i vägen för människors</a:t>
            </a:r>
          </a:p>
          <a:p>
            <a:r>
              <a:rPr lang="sv-SE">
                <a:latin typeface="Calibri Light"/>
                <a:cs typeface="Calibri Light"/>
              </a:rPr>
              <a:t> möjligheter att ta till sig kunskap och lärande?</a:t>
            </a:r>
          </a:p>
        </p:txBody>
      </p:sp>
      <p:sp>
        <p:nvSpPr>
          <p:cNvPr id="20" name="Rubrik 3">
            <a:extLst>
              <a:ext uri="{FF2B5EF4-FFF2-40B4-BE49-F238E27FC236}">
                <a16:creationId xmlns:a16="http://schemas.microsoft.com/office/drawing/2014/main" id="{9A85FB74-80AD-127B-0B21-2E4EC134FA55}"/>
              </a:ext>
            </a:extLst>
          </p:cNvPr>
          <p:cNvSpPr txBox="1">
            <a:spLocks/>
          </p:cNvSpPr>
          <p:nvPr/>
        </p:nvSpPr>
        <p:spPr>
          <a:xfrm>
            <a:off x="1753906" y="3461554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När</a:t>
            </a:r>
            <a:r>
              <a:rPr lang="sv-SE">
                <a:latin typeface="Calibri Light"/>
                <a:cs typeface="Calibri"/>
              </a:rPr>
              <a:t> står vi i vägen för</a:t>
            </a:r>
          </a:p>
          <a:p>
            <a:r>
              <a:rPr lang="sv-SE">
                <a:latin typeface="Calibri Light"/>
                <a:cs typeface="Calibri"/>
              </a:rPr>
              <a:t> jämlikhet och jämställdhet?</a:t>
            </a:r>
          </a:p>
        </p:txBody>
      </p:sp>
      <p:sp>
        <p:nvSpPr>
          <p:cNvPr id="21" name="Rubrik 3">
            <a:extLst>
              <a:ext uri="{FF2B5EF4-FFF2-40B4-BE49-F238E27FC236}">
                <a16:creationId xmlns:a16="http://schemas.microsoft.com/office/drawing/2014/main" id="{C9C60F92-951F-CAB1-048B-BA64B2788692}"/>
              </a:ext>
            </a:extLst>
          </p:cNvPr>
          <p:cNvSpPr txBox="1">
            <a:spLocks/>
          </p:cNvSpPr>
          <p:nvPr/>
        </p:nvSpPr>
        <p:spPr>
          <a:xfrm>
            <a:off x="7344759" y="3427306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När står vi i vägen för</a:t>
            </a:r>
            <a:r>
              <a:rPr lang="sv-SE" sz="1800">
                <a:latin typeface="Calibri Light"/>
                <a:cs typeface="Calibri Light"/>
              </a:rPr>
              <a:t> </a:t>
            </a:r>
            <a:r>
              <a:rPr lang="sv-SE">
                <a:latin typeface="Calibri Light"/>
                <a:cs typeface="Calibri Light"/>
              </a:rPr>
              <a:t>människors </a:t>
            </a:r>
            <a:r>
              <a:rPr lang="sv-SE" sz="1800">
                <a:latin typeface="Calibri Light"/>
                <a:cs typeface="Calibri Light"/>
              </a:rPr>
              <a:t>möjlighet</a:t>
            </a:r>
            <a:r>
              <a:rPr lang="sv-SE">
                <a:latin typeface="Calibri Light"/>
                <a:cs typeface="Calibri Light"/>
              </a:rPr>
              <a:t> </a:t>
            </a:r>
          </a:p>
          <a:p>
            <a:r>
              <a:rPr lang="sv-SE" sz="1800">
                <a:latin typeface="Calibri Light"/>
                <a:cs typeface="Calibri Light"/>
              </a:rPr>
              <a:t>till att utöva olika kulturella uttryck?</a:t>
            </a:r>
            <a:r>
              <a:rPr lang="sv-SE">
                <a:latin typeface="Calibri Light"/>
                <a:cs typeface="Calibri Light"/>
              </a:rPr>
              <a:t> </a:t>
            </a:r>
            <a:endParaRPr lang="sv-SE">
              <a:latin typeface="Calibri Light"/>
              <a:cs typeface="Calibri"/>
            </a:endParaRPr>
          </a:p>
        </p:txBody>
      </p:sp>
      <p:pic>
        <p:nvPicPr>
          <p:cNvPr id="3" name="Bildobjekt 2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DA8CCA57-F7DC-0D7B-CBE8-DED2C7734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26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5C76A6-731B-3825-5E0A-BD5E0B8D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4" descr="En bild som visar utomhus, natur, berg, högland&#10;&#10;Automatiskt genererad beskrivning">
            <a:extLst>
              <a:ext uri="{FF2B5EF4-FFF2-40B4-BE49-F238E27FC236}">
                <a16:creationId xmlns:a16="http://schemas.microsoft.com/office/drawing/2014/main" id="{A8AE9F3C-14C1-AC93-BCBA-F7B0CD43D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" y="-5032375"/>
            <a:ext cx="12605608" cy="18901224"/>
          </a:xfr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2F91F81E-AD2A-2E20-DDFC-1F161BD42CFA}"/>
              </a:ext>
            </a:extLst>
          </p:cNvPr>
          <p:cNvSpPr txBox="1">
            <a:spLocks/>
          </p:cNvSpPr>
          <p:nvPr/>
        </p:nvSpPr>
        <p:spPr>
          <a:xfrm>
            <a:off x="687892" y="2029539"/>
            <a:ext cx="13750504" cy="2892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600" b="1">
                <a:solidFill>
                  <a:schemeClr val="bg1"/>
                </a:solidFill>
                <a:latin typeface="Calibri Light"/>
                <a:cs typeface="Calibri Light"/>
              </a:rPr>
              <a:t>C</a:t>
            </a:r>
            <a:r>
              <a:rPr lang="sv-SE" sz="9600" b="1">
                <a:solidFill>
                  <a:schemeClr val="bg1"/>
                </a:solidFill>
                <a:latin typeface="FreightNeo Pro Light"/>
                <a:cs typeface="Calibri Light"/>
              </a:rPr>
              <a:t>. </a:t>
            </a:r>
            <a:r>
              <a:rPr lang="sv-SE" sz="9600" b="1">
                <a:solidFill>
                  <a:schemeClr val="bg1"/>
                </a:solidFill>
                <a:latin typeface="Calibri Light"/>
                <a:cs typeface="Calibri Light"/>
              </a:rPr>
              <a:t>Glappet</a:t>
            </a:r>
            <a:r>
              <a:rPr lang="sv-SE" sz="9600" b="1">
                <a:solidFill>
                  <a:schemeClr val="bg1"/>
                </a:solidFill>
                <a:latin typeface="FreightNeo Pro Light"/>
                <a:cs typeface="Calibri Light"/>
              </a:rPr>
              <a:t> </a:t>
            </a: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B55FF0F9-1B1D-9FAA-F4C7-A3F3A1AA5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26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4">
            <a:extLst>
              <a:ext uri="{FF2B5EF4-FFF2-40B4-BE49-F238E27FC236}">
                <a16:creationId xmlns:a16="http://schemas.microsoft.com/office/drawing/2014/main" id="{595B3178-5CED-3930-2F68-36018018F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69269" y="-2340140"/>
            <a:ext cx="7826541" cy="10405309"/>
          </a:xfrm>
          <a:prstGeom prst="rect">
            <a:avLst/>
          </a:prstGeom>
        </p:spPr>
      </p:pic>
      <p:sp>
        <p:nvSpPr>
          <p:cNvPr id="3" name="Pil: höger 2">
            <a:extLst>
              <a:ext uri="{FF2B5EF4-FFF2-40B4-BE49-F238E27FC236}">
                <a16:creationId xmlns:a16="http://schemas.microsoft.com/office/drawing/2014/main" id="{C5515207-71C4-CB78-5C51-1613C7F34055}"/>
              </a:ext>
            </a:extLst>
          </p:cNvPr>
          <p:cNvSpPr/>
          <p:nvPr/>
        </p:nvSpPr>
        <p:spPr>
          <a:xfrm rot="19260000">
            <a:off x="5934352" y="3321430"/>
            <a:ext cx="2612571" cy="130628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>
                <a:cs typeface="Calibri"/>
              </a:rPr>
              <a:t>C. Hur tar vi oss framåt tillsammans?</a:t>
            </a:r>
            <a:endParaRPr lang="sv-SE"/>
          </a:p>
        </p:txBody>
      </p:sp>
      <p:pic>
        <p:nvPicPr>
          <p:cNvPr id="4" name="Bildobjekt 3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7E4AA3F-9E5A-4711-2590-28914BF4E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6" name="Pil: höger 5">
            <a:extLst>
              <a:ext uri="{FF2B5EF4-FFF2-40B4-BE49-F238E27FC236}">
                <a16:creationId xmlns:a16="http://schemas.microsoft.com/office/drawing/2014/main" id="{E7803465-B968-F585-6960-62445E55AC88}"/>
              </a:ext>
            </a:extLst>
          </p:cNvPr>
          <p:cNvSpPr/>
          <p:nvPr/>
        </p:nvSpPr>
        <p:spPr>
          <a:xfrm>
            <a:off x="7585439" y="392381"/>
            <a:ext cx="1523999" cy="89898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cs typeface="Calibri"/>
              </a:rPr>
              <a:t>A</a:t>
            </a:r>
            <a:endParaRPr lang="sv-SE"/>
          </a:p>
        </p:txBody>
      </p:sp>
      <p:sp>
        <p:nvSpPr>
          <p:cNvPr id="8" name="Pil: höger 7">
            <a:extLst>
              <a:ext uri="{FF2B5EF4-FFF2-40B4-BE49-F238E27FC236}">
                <a16:creationId xmlns:a16="http://schemas.microsoft.com/office/drawing/2014/main" id="{3C0B8CFB-5F85-434A-E0DD-542FF5DFB1B3}"/>
              </a:ext>
            </a:extLst>
          </p:cNvPr>
          <p:cNvSpPr/>
          <p:nvPr/>
        </p:nvSpPr>
        <p:spPr>
          <a:xfrm>
            <a:off x="307702" y="4247278"/>
            <a:ext cx="1523999" cy="89898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>
                <a:cs typeface="Calibri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69434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684E422-7097-F6FA-3052-7B1150812B22}"/>
              </a:ext>
            </a:extLst>
          </p:cNvPr>
          <p:cNvSpPr txBox="1">
            <a:spLocks/>
          </p:cNvSpPr>
          <p:nvPr/>
        </p:nvSpPr>
        <p:spPr>
          <a:xfrm>
            <a:off x="1106831" y="-661483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b="1">
                <a:latin typeface="Calibri Light"/>
                <a:cs typeface="Calibri Light"/>
              </a:rPr>
              <a:t>C. Konkreta åtgärder: Hur kan vi...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79D5A97-42FD-29C5-B58C-A8EE11B3B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r="63904" b="49405"/>
          <a:stretch/>
        </p:blipFill>
        <p:spPr>
          <a:xfrm>
            <a:off x="159388" y="1198749"/>
            <a:ext cx="1656027" cy="1193778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0C77167D-A015-94A5-0765-38F6B08CE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-7101" r="41444" b="49704"/>
          <a:stretch/>
        </p:blipFill>
        <p:spPr>
          <a:xfrm>
            <a:off x="6269195" y="1147930"/>
            <a:ext cx="956826" cy="1186718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F9115BED-3BA6-26D5-18F9-9A5AD6EBE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4" t="-7143" r="16086" b="50000"/>
          <a:stretch/>
        </p:blipFill>
        <p:spPr>
          <a:xfrm>
            <a:off x="761058" y="2226716"/>
            <a:ext cx="1033226" cy="1181465"/>
          </a:xfrm>
          <a:prstGeom prst="rect">
            <a:avLst/>
          </a:prstGeom>
        </p:spPr>
      </p:pic>
      <p:pic>
        <p:nvPicPr>
          <p:cNvPr id="8" name="Bildobjekt 7" descr="En bild som visar text&#10;&#10;Automatiskt genererad beskrivning">
            <a:extLst>
              <a:ext uri="{FF2B5EF4-FFF2-40B4-BE49-F238E27FC236}">
                <a16:creationId xmlns:a16="http://schemas.microsoft.com/office/drawing/2014/main" id="{44921785-A9CD-7341-D015-3C4031B67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54762" r="80429" b="-4167"/>
          <a:stretch/>
        </p:blipFill>
        <p:spPr>
          <a:xfrm>
            <a:off x="6391132" y="2333878"/>
            <a:ext cx="873325" cy="1021474"/>
          </a:xfrm>
          <a:prstGeom prst="rect">
            <a:avLst/>
          </a:prstGeom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E474A725-6B30-BFA9-1265-48CECF39E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54762" r="60963" b="-4167"/>
          <a:stretch/>
        </p:blipFill>
        <p:spPr>
          <a:xfrm>
            <a:off x="803384" y="3484611"/>
            <a:ext cx="950725" cy="1021469"/>
          </a:xfrm>
          <a:prstGeom prst="rect">
            <a:avLst/>
          </a:prstGeom>
        </p:spPr>
      </p:pic>
      <p:pic>
        <p:nvPicPr>
          <p:cNvPr id="10" name="Bildobjekt 9" descr="En bild som visar text&#10;&#10;Automatiskt genererad beskrivning">
            <a:extLst>
              <a:ext uri="{FF2B5EF4-FFF2-40B4-BE49-F238E27FC236}">
                <a16:creationId xmlns:a16="http://schemas.microsoft.com/office/drawing/2014/main" id="{06AA424B-2DA5-62BD-440B-7B91684FF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t="54762" r="39305" b="-4167"/>
          <a:stretch/>
        </p:blipFill>
        <p:spPr>
          <a:xfrm>
            <a:off x="6392927" y="3462929"/>
            <a:ext cx="913920" cy="1021464"/>
          </a:xfrm>
          <a:prstGeom prst="rect">
            <a:avLst/>
          </a:prstGeom>
        </p:spPr>
      </p:pic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914D2299-A07D-368D-96AF-4D912A8F7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8" t="54762" r="18717" b="-4167"/>
          <a:stretch/>
        </p:blipFill>
        <p:spPr>
          <a:xfrm>
            <a:off x="834456" y="4567403"/>
            <a:ext cx="956859" cy="1021464"/>
          </a:xfrm>
          <a:prstGeom prst="rect">
            <a:avLst/>
          </a:prstGeom>
        </p:spPr>
      </p:pic>
      <p:pic>
        <p:nvPicPr>
          <p:cNvPr id="12" name="Bildobjekt 11" descr="En bild som visar text&#10;&#10;Automatiskt genererad beskrivning">
            <a:extLst>
              <a:ext uri="{FF2B5EF4-FFF2-40B4-BE49-F238E27FC236}">
                <a16:creationId xmlns:a16="http://schemas.microsoft.com/office/drawing/2014/main" id="{F367FEC2-0A9B-3BCD-D811-476EB94AD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50595" r="-936" b="-4167"/>
          <a:stretch/>
        </p:blipFill>
        <p:spPr>
          <a:xfrm>
            <a:off x="6391546" y="4494488"/>
            <a:ext cx="956891" cy="1107607"/>
          </a:xfrm>
          <a:prstGeom prst="rect">
            <a:avLst/>
          </a:prstGeom>
        </p:spPr>
      </p:pic>
      <p:sp>
        <p:nvSpPr>
          <p:cNvPr id="13" name="Rubrik 3">
            <a:extLst>
              <a:ext uri="{FF2B5EF4-FFF2-40B4-BE49-F238E27FC236}">
                <a16:creationId xmlns:a16="http://schemas.microsoft.com/office/drawing/2014/main" id="{6C6B73BF-A9B7-AE43-7F1E-317B0590270C}"/>
              </a:ext>
            </a:extLst>
          </p:cNvPr>
          <p:cNvSpPr txBox="1">
            <a:spLocks/>
          </p:cNvSpPr>
          <p:nvPr/>
        </p:nvSpPr>
        <p:spPr>
          <a:xfrm>
            <a:off x="1342939" y="1646456"/>
            <a:ext cx="9336503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400">
              <a:latin typeface="Calibri Light"/>
              <a:cs typeface="Calibri Light"/>
            </a:endParaRPr>
          </a:p>
        </p:txBody>
      </p:sp>
      <p:sp>
        <p:nvSpPr>
          <p:cNvPr id="14" name="Rubrik 3">
            <a:extLst>
              <a:ext uri="{FF2B5EF4-FFF2-40B4-BE49-F238E27FC236}">
                <a16:creationId xmlns:a16="http://schemas.microsoft.com/office/drawing/2014/main" id="{D81D5052-46C1-7F2A-DBE8-CFA376913F57}"/>
              </a:ext>
            </a:extLst>
          </p:cNvPr>
          <p:cNvSpPr txBox="1">
            <a:spLocks/>
          </p:cNvSpPr>
          <p:nvPr/>
        </p:nvSpPr>
        <p:spPr>
          <a:xfrm>
            <a:off x="1748894" y="242320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Minska användandet av fossila bränslen?</a:t>
            </a:r>
            <a:endParaRPr lang="sv-SE" sz="1800">
              <a:latin typeface="Calibri Light"/>
              <a:cs typeface="Calibri Light"/>
            </a:endParaRPr>
          </a:p>
        </p:txBody>
      </p:sp>
      <p:sp>
        <p:nvSpPr>
          <p:cNvPr id="15" name="Rubrik 3">
            <a:extLst>
              <a:ext uri="{FF2B5EF4-FFF2-40B4-BE49-F238E27FC236}">
                <a16:creationId xmlns:a16="http://schemas.microsoft.com/office/drawing/2014/main" id="{0E1CB51F-DAFC-74D3-2D65-D55C47AFD87A}"/>
              </a:ext>
            </a:extLst>
          </p:cNvPr>
          <p:cNvSpPr txBox="1">
            <a:spLocks/>
          </p:cNvSpPr>
          <p:nvPr/>
        </p:nvSpPr>
        <p:spPr>
          <a:xfrm>
            <a:off x="7296940" y="158894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Minska användandet av skadliga kemikalier?</a:t>
            </a:r>
          </a:p>
        </p:txBody>
      </p:sp>
      <p:sp>
        <p:nvSpPr>
          <p:cNvPr id="16" name="Rubrik 3">
            <a:extLst>
              <a:ext uri="{FF2B5EF4-FFF2-40B4-BE49-F238E27FC236}">
                <a16:creationId xmlns:a16="http://schemas.microsoft.com/office/drawing/2014/main" id="{49A30E1E-7646-7407-AF2B-AB0CB0969227}"/>
              </a:ext>
            </a:extLst>
          </p:cNvPr>
          <p:cNvSpPr txBox="1">
            <a:spLocks/>
          </p:cNvSpPr>
          <p:nvPr/>
        </p:nvSpPr>
        <p:spPr>
          <a:xfrm>
            <a:off x="1785406" y="1423687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Tänka mer cirkulärt och återvinna /</a:t>
            </a:r>
          </a:p>
          <a:p>
            <a:r>
              <a:rPr lang="sv-SE">
                <a:latin typeface="Calibri Light"/>
                <a:cs typeface="Calibri Light"/>
              </a:rPr>
              <a:t>återbruka jordens resurser?</a:t>
            </a:r>
          </a:p>
        </p:txBody>
      </p:sp>
      <p:sp>
        <p:nvSpPr>
          <p:cNvPr id="17" name="Rubrik 3">
            <a:extLst>
              <a:ext uri="{FF2B5EF4-FFF2-40B4-BE49-F238E27FC236}">
                <a16:creationId xmlns:a16="http://schemas.microsoft.com/office/drawing/2014/main" id="{34F0FD35-1404-CC38-40A0-B1EDA8191022}"/>
              </a:ext>
            </a:extLst>
          </p:cNvPr>
          <p:cNvSpPr txBox="1">
            <a:spLocks/>
          </p:cNvSpPr>
          <p:nvPr/>
        </p:nvSpPr>
        <p:spPr>
          <a:xfrm>
            <a:off x="7346872" y="1327246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Främja människors psykiska och </a:t>
            </a:r>
          </a:p>
          <a:p>
            <a:r>
              <a:rPr lang="sv-SE">
                <a:latin typeface="Calibri Light"/>
                <a:cs typeface="Calibri Light"/>
              </a:rPr>
              <a:t>fysiska hälsa mer?</a:t>
            </a:r>
          </a:p>
        </p:txBody>
      </p:sp>
      <p:sp>
        <p:nvSpPr>
          <p:cNvPr id="18" name="Rubrik 3">
            <a:extLst>
              <a:ext uri="{FF2B5EF4-FFF2-40B4-BE49-F238E27FC236}">
                <a16:creationId xmlns:a16="http://schemas.microsoft.com/office/drawing/2014/main" id="{C91276F7-EBC5-9D02-DBFE-CC06F3846D39}"/>
              </a:ext>
            </a:extLst>
          </p:cNvPr>
          <p:cNvSpPr txBox="1">
            <a:spLocks/>
          </p:cNvSpPr>
          <p:nvPr/>
        </p:nvSpPr>
        <p:spPr>
          <a:xfrm>
            <a:off x="1796715" y="2417015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Främja</a:t>
            </a:r>
            <a:r>
              <a:rPr lang="sv-SE">
                <a:latin typeface="Calibri Light"/>
                <a:cs typeface="Calibri"/>
              </a:rPr>
              <a:t> människors möjlighet till </a:t>
            </a:r>
          </a:p>
          <a:p>
            <a:r>
              <a:rPr lang="sv-SE">
                <a:latin typeface="Calibri Light"/>
                <a:cs typeface="Calibri"/>
              </a:rPr>
              <a:t>delaktighet och inflytande mer?</a:t>
            </a:r>
          </a:p>
        </p:txBody>
      </p:sp>
      <p:sp>
        <p:nvSpPr>
          <p:cNvPr id="19" name="Rubrik 3">
            <a:extLst>
              <a:ext uri="{FF2B5EF4-FFF2-40B4-BE49-F238E27FC236}">
                <a16:creationId xmlns:a16="http://schemas.microsoft.com/office/drawing/2014/main" id="{2BD7BDB2-D76C-F7F0-87BB-3D517DE82D87}"/>
              </a:ext>
            </a:extLst>
          </p:cNvPr>
          <p:cNvSpPr txBox="1">
            <a:spLocks/>
          </p:cNvSpPr>
          <p:nvPr/>
        </p:nvSpPr>
        <p:spPr>
          <a:xfrm>
            <a:off x="7344759" y="2447085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Tydligare främja människors möjligheter till att </a:t>
            </a:r>
          </a:p>
          <a:p>
            <a:r>
              <a:rPr lang="sv-SE">
                <a:latin typeface="Calibri Light"/>
                <a:cs typeface="Calibri Light"/>
              </a:rPr>
              <a:t>ta till sig kunskap och lärande?</a:t>
            </a:r>
          </a:p>
        </p:txBody>
      </p:sp>
      <p:sp>
        <p:nvSpPr>
          <p:cNvPr id="20" name="Rubrik 3">
            <a:extLst>
              <a:ext uri="{FF2B5EF4-FFF2-40B4-BE49-F238E27FC236}">
                <a16:creationId xmlns:a16="http://schemas.microsoft.com/office/drawing/2014/main" id="{9A85FB74-80AD-127B-0B21-2E4EC134FA55}"/>
              </a:ext>
            </a:extLst>
          </p:cNvPr>
          <p:cNvSpPr txBox="1">
            <a:spLocks/>
          </p:cNvSpPr>
          <p:nvPr/>
        </p:nvSpPr>
        <p:spPr>
          <a:xfrm>
            <a:off x="1753906" y="3461554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Tydligare främja jämlikhet</a:t>
            </a:r>
            <a:r>
              <a:rPr lang="sv-SE">
                <a:latin typeface="Calibri Light"/>
                <a:cs typeface="Calibri"/>
              </a:rPr>
              <a:t> och jämställdhet?</a:t>
            </a:r>
          </a:p>
        </p:txBody>
      </p:sp>
      <p:sp>
        <p:nvSpPr>
          <p:cNvPr id="21" name="Rubrik 3">
            <a:extLst>
              <a:ext uri="{FF2B5EF4-FFF2-40B4-BE49-F238E27FC236}">
                <a16:creationId xmlns:a16="http://schemas.microsoft.com/office/drawing/2014/main" id="{C9C60F92-951F-CAB1-048B-BA64B2788692}"/>
              </a:ext>
            </a:extLst>
          </p:cNvPr>
          <p:cNvSpPr txBox="1">
            <a:spLocks/>
          </p:cNvSpPr>
          <p:nvPr/>
        </p:nvSpPr>
        <p:spPr>
          <a:xfrm>
            <a:off x="7356855" y="3487782"/>
            <a:ext cx="10826255" cy="180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 Light"/>
              </a:rPr>
              <a:t>Främja</a:t>
            </a:r>
            <a:r>
              <a:rPr lang="sv-SE" sz="1800">
                <a:latin typeface="Calibri Light"/>
                <a:cs typeface="Calibri Light"/>
              </a:rPr>
              <a:t> </a:t>
            </a:r>
            <a:r>
              <a:rPr lang="sv-SE">
                <a:latin typeface="Calibri Light"/>
                <a:cs typeface="Calibri Light"/>
              </a:rPr>
              <a:t>människors </a:t>
            </a:r>
            <a:r>
              <a:rPr lang="sv-SE" sz="1800">
                <a:latin typeface="Calibri Light"/>
                <a:cs typeface="Calibri Light"/>
              </a:rPr>
              <a:t>möjlighet</a:t>
            </a:r>
            <a:r>
              <a:rPr lang="sv-SE">
                <a:latin typeface="Calibri Light"/>
                <a:cs typeface="Calibri Light"/>
              </a:rPr>
              <a:t> </a:t>
            </a:r>
          </a:p>
          <a:p>
            <a:r>
              <a:rPr lang="sv-SE" sz="1800">
                <a:latin typeface="Calibri Light"/>
                <a:cs typeface="Calibri Light"/>
              </a:rPr>
              <a:t>till att utöva olika kulturella uttryck</a:t>
            </a:r>
            <a:r>
              <a:rPr lang="sv-SE">
                <a:latin typeface="Calibri Light"/>
                <a:cs typeface="Calibri Light"/>
              </a:rPr>
              <a:t> mer?</a:t>
            </a:r>
            <a:endParaRPr lang="sv-SE">
              <a:latin typeface="Calibri Light"/>
              <a:cs typeface="Calibri"/>
            </a:endParaRPr>
          </a:p>
        </p:txBody>
      </p:sp>
      <p:pic>
        <p:nvPicPr>
          <p:cNvPr id="3" name="Bildobjekt 2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9A58C89A-F687-8096-08AE-CB25FDD6B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19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4839EC-BEFD-60ED-C9A4-6CB013DF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4" descr="En bild som visar utomhus, person&#10;&#10;Automatiskt genererad beskrivning">
            <a:extLst>
              <a:ext uri="{FF2B5EF4-FFF2-40B4-BE49-F238E27FC236}">
                <a16:creationId xmlns:a16="http://schemas.microsoft.com/office/drawing/2014/main" id="{5352072E-01CD-422F-60BE-C0CA480CE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2" y="-6821701"/>
            <a:ext cx="12188926" cy="18398015"/>
          </a:xfr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70A8D14C-FFFE-B130-18F4-11D3B59F3204}"/>
              </a:ext>
            </a:extLst>
          </p:cNvPr>
          <p:cNvSpPr txBox="1">
            <a:spLocks/>
          </p:cNvSpPr>
          <p:nvPr/>
        </p:nvSpPr>
        <p:spPr>
          <a:xfrm>
            <a:off x="1620180" y="2984419"/>
            <a:ext cx="13750504" cy="2892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600" b="1">
                <a:solidFill>
                  <a:schemeClr val="bg1"/>
                </a:solidFill>
                <a:cs typeface="Calibri Light"/>
              </a:rPr>
              <a:t>D. Prioritera </a:t>
            </a: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23DDCD4A-CB21-0541-1771-151D31F6D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71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pilkoppling 3">
            <a:extLst>
              <a:ext uri="{FF2B5EF4-FFF2-40B4-BE49-F238E27FC236}">
                <a16:creationId xmlns:a16="http://schemas.microsoft.com/office/drawing/2014/main" id="{464CF965-3DEA-E031-8292-94DF37783300}"/>
              </a:ext>
            </a:extLst>
          </p:cNvPr>
          <p:cNvCxnSpPr/>
          <p:nvPr/>
        </p:nvCxnSpPr>
        <p:spPr>
          <a:xfrm flipH="1" flipV="1">
            <a:off x="1389288" y="654502"/>
            <a:ext cx="19958" cy="4909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68E76276-EB10-20DF-A56D-093A2A91756A}"/>
              </a:ext>
            </a:extLst>
          </p:cNvPr>
          <p:cNvCxnSpPr>
            <a:cxnSpLocks/>
          </p:cNvCxnSpPr>
          <p:nvPr/>
        </p:nvCxnSpPr>
        <p:spPr>
          <a:xfrm flipV="1">
            <a:off x="1554388" y="5680072"/>
            <a:ext cx="7609113" cy="290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C46E4B5E-47DA-5554-1E62-ADF01814CE57}"/>
              </a:ext>
            </a:extLst>
          </p:cNvPr>
          <p:cNvCxnSpPr/>
          <p:nvPr/>
        </p:nvCxnSpPr>
        <p:spPr>
          <a:xfrm>
            <a:off x="5452835" y="699407"/>
            <a:ext cx="18143" cy="4608285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CC0F6EBA-55C2-1F77-61DC-BBE6C5A8510C}"/>
              </a:ext>
            </a:extLst>
          </p:cNvPr>
          <p:cNvCxnSpPr>
            <a:cxnSpLocks/>
          </p:cNvCxnSpPr>
          <p:nvPr/>
        </p:nvCxnSpPr>
        <p:spPr>
          <a:xfrm flipV="1">
            <a:off x="1706334" y="2994478"/>
            <a:ext cx="7402285" cy="27214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5">
            <a:extLst>
              <a:ext uri="{FF2B5EF4-FFF2-40B4-BE49-F238E27FC236}">
                <a16:creationId xmlns:a16="http://schemas.microsoft.com/office/drawing/2014/main" id="{816E2247-DD11-2593-E154-B10E1DA655F0}"/>
              </a:ext>
            </a:extLst>
          </p:cNvPr>
          <p:cNvSpPr txBox="1"/>
          <p:nvPr/>
        </p:nvSpPr>
        <p:spPr>
          <a:xfrm>
            <a:off x="4689927" y="5823857"/>
            <a:ext cx="166007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>
                <a:latin typeface="Calibri Light"/>
                <a:cs typeface="Calibri"/>
              </a:rPr>
              <a:t>Tid / resurser</a:t>
            </a:r>
            <a:endParaRPr lang="sv-SE" b="1">
              <a:latin typeface="Calibri Light"/>
              <a:cs typeface="Calibri Light"/>
            </a:endParaRPr>
          </a:p>
        </p:txBody>
      </p:sp>
      <p:sp>
        <p:nvSpPr>
          <p:cNvPr id="9" name="textruta 6">
            <a:extLst>
              <a:ext uri="{FF2B5EF4-FFF2-40B4-BE49-F238E27FC236}">
                <a16:creationId xmlns:a16="http://schemas.microsoft.com/office/drawing/2014/main" id="{22CD8D40-4A6F-C8FA-ED49-AEC3EC824EA3}"/>
              </a:ext>
            </a:extLst>
          </p:cNvPr>
          <p:cNvSpPr txBox="1"/>
          <p:nvPr/>
        </p:nvSpPr>
        <p:spPr>
          <a:xfrm>
            <a:off x="517069" y="2821213"/>
            <a:ext cx="74385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>
                <a:latin typeface="Calibri Light"/>
                <a:cs typeface="Calibri"/>
              </a:rPr>
              <a:t>Effekt</a:t>
            </a:r>
            <a:endParaRPr lang="sv-SE" b="1">
              <a:latin typeface="Calibri Light"/>
              <a:cs typeface="Calibri Light"/>
            </a:endParaRPr>
          </a:p>
        </p:txBody>
      </p:sp>
      <p:sp>
        <p:nvSpPr>
          <p:cNvPr id="10" name="textruta 7">
            <a:extLst>
              <a:ext uri="{FF2B5EF4-FFF2-40B4-BE49-F238E27FC236}">
                <a16:creationId xmlns:a16="http://schemas.microsoft.com/office/drawing/2014/main" id="{B7E20B81-0071-04F4-3229-33BB9A964471}"/>
              </a:ext>
            </a:extLst>
          </p:cNvPr>
          <p:cNvSpPr txBox="1"/>
          <p:nvPr/>
        </p:nvSpPr>
        <p:spPr>
          <a:xfrm>
            <a:off x="2204356" y="1269999"/>
            <a:ext cx="22860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"/>
              </a:rPr>
              <a:t>Lite tid/ resurser</a:t>
            </a:r>
          </a:p>
          <a:p>
            <a:r>
              <a:rPr lang="sv-SE">
                <a:latin typeface="Calibri Light"/>
                <a:cs typeface="Calibri"/>
              </a:rPr>
              <a:t>+ stor effekt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4CF40F5-E4C0-B0D1-30D2-5C252E3A9E28}"/>
              </a:ext>
            </a:extLst>
          </p:cNvPr>
          <p:cNvSpPr/>
          <p:nvPr/>
        </p:nvSpPr>
        <p:spPr>
          <a:xfrm>
            <a:off x="4030889" y="1763032"/>
            <a:ext cx="916214" cy="916214"/>
          </a:xfrm>
          <a:prstGeom prst="rect">
            <a:avLst/>
          </a:prstGeom>
          <a:solidFill>
            <a:srgbClr val="27A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err="1">
                <a:latin typeface="Calibri Light"/>
                <a:cs typeface="Calibri"/>
              </a:rPr>
              <a:t>Prio</a:t>
            </a:r>
            <a:r>
              <a:rPr lang="sv-SE">
                <a:latin typeface="Calibri Light"/>
                <a:cs typeface="Calibri"/>
              </a:rPr>
              <a:t> 1</a:t>
            </a:r>
          </a:p>
        </p:txBody>
      </p:sp>
      <p:sp>
        <p:nvSpPr>
          <p:cNvPr id="12" name="Pratbubbla: rektangel med rundade hörn 11">
            <a:extLst>
              <a:ext uri="{FF2B5EF4-FFF2-40B4-BE49-F238E27FC236}">
                <a16:creationId xmlns:a16="http://schemas.microsoft.com/office/drawing/2014/main" id="{8F0FCEF6-D330-144D-5974-873F5A219A5E}"/>
              </a:ext>
            </a:extLst>
          </p:cNvPr>
          <p:cNvSpPr/>
          <p:nvPr/>
        </p:nvSpPr>
        <p:spPr>
          <a:xfrm>
            <a:off x="3348264" y="460210"/>
            <a:ext cx="1714499" cy="616857"/>
          </a:xfrm>
          <a:prstGeom prst="wedgeRoundRectCallou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>
                <a:latin typeface="Calibri Light"/>
                <a:cs typeface="Calibri"/>
              </a:rPr>
              <a:t>Ja, detta gör vi på en gång!</a:t>
            </a:r>
          </a:p>
        </p:txBody>
      </p:sp>
      <p:sp>
        <p:nvSpPr>
          <p:cNvPr id="13" name="textruta 10">
            <a:extLst>
              <a:ext uri="{FF2B5EF4-FFF2-40B4-BE49-F238E27FC236}">
                <a16:creationId xmlns:a16="http://schemas.microsoft.com/office/drawing/2014/main" id="{7BF01141-1DEB-1997-1A12-D247670D5F38}"/>
              </a:ext>
            </a:extLst>
          </p:cNvPr>
          <p:cNvSpPr txBox="1"/>
          <p:nvPr/>
        </p:nvSpPr>
        <p:spPr>
          <a:xfrm>
            <a:off x="6095999" y="934355"/>
            <a:ext cx="2286000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"/>
              </a:rPr>
              <a:t>Kräver mycket tid/resurser + stor effekt</a:t>
            </a:r>
            <a:endParaRPr lang="sv-SE">
              <a:latin typeface="Calibri Light"/>
              <a:cs typeface="Calibri Light"/>
            </a:endParaRPr>
          </a:p>
        </p:txBody>
      </p:sp>
      <p:sp>
        <p:nvSpPr>
          <p:cNvPr id="14" name="textruta 11">
            <a:extLst>
              <a:ext uri="{FF2B5EF4-FFF2-40B4-BE49-F238E27FC236}">
                <a16:creationId xmlns:a16="http://schemas.microsoft.com/office/drawing/2014/main" id="{8F6B0B08-5317-7434-E0FF-7406FAEC809B}"/>
              </a:ext>
            </a:extLst>
          </p:cNvPr>
          <p:cNvSpPr txBox="1"/>
          <p:nvPr/>
        </p:nvSpPr>
        <p:spPr>
          <a:xfrm>
            <a:off x="1959427" y="3374570"/>
            <a:ext cx="22860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"/>
              </a:rPr>
              <a:t>Lite tid/ resurser</a:t>
            </a:r>
          </a:p>
          <a:p>
            <a:r>
              <a:rPr lang="sv-SE">
                <a:latin typeface="Calibri Light"/>
                <a:cs typeface="Calibri"/>
              </a:rPr>
              <a:t>+ liten effekt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34BFB1F-FEC6-31A8-4235-9E1FB44613EF}"/>
              </a:ext>
            </a:extLst>
          </p:cNvPr>
          <p:cNvSpPr/>
          <p:nvPr/>
        </p:nvSpPr>
        <p:spPr>
          <a:xfrm>
            <a:off x="3985531" y="4393745"/>
            <a:ext cx="916214" cy="9162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err="1">
                <a:latin typeface="Calibri Light"/>
                <a:cs typeface="Calibri"/>
              </a:rPr>
              <a:t>Prio</a:t>
            </a:r>
            <a:r>
              <a:rPr lang="sv-SE">
                <a:latin typeface="Calibri Light"/>
                <a:cs typeface="Calibri"/>
              </a:rPr>
              <a:t> </a:t>
            </a:r>
            <a:endParaRPr lang="sv-SE">
              <a:latin typeface="Calibri Light"/>
              <a:cs typeface="Calibri Light"/>
            </a:endParaRPr>
          </a:p>
          <a:p>
            <a:pPr algn="ctr"/>
            <a:r>
              <a:rPr lang="sv-SE">
                <a:latin typeface="Calibri Light"/>
                <a:cs typeface="Calibri"/>
              </a:rPr>
              <a:t>2/3</a:t>
            </a:r>
            <a:endParaRPr lang="sv-SE">
              <a:latin typeface="Calibri Light"/>
              <a:cs typeface="Calibri Light"/>
            </a:endParaRPr>
          </a:p>
        </p:txBody>
      </p:sp>
      <p:sp>
        <p:nvSpPr>
          <p:cNvPr id="16" name="Pratbubbla: rektangel med rundade hörn 15">
            <a:extLst>
              <a:ext uri="{FF2B5EF4-FFF2-40B4-BE49-F238E27FC236}">
                <a16:creationId xmlns:a16="http://schemas.microsoft.com/office/drawing/2014/main" id="{A7062953-8D64-F799-DDD8-E04BC44A9018}"/>
              </a:ext>
            </a:extLst>
          </p:cNvPr>
          <p:cNvSpPr/>
          <p:nvPr/>
        </p:nvSpPr>
        <p:spPr>
          <a:xfrm>
            <a:off x="1806119" y="4152280"/>
            <a:ext cx="1832427" cy="1088571"/>
          </a:xfrm>
          <a:prstGeom prst="wedgeRoundRectCallou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>
                <a:latin typeface="Calibri Light"/>
                <a:cs typeface="Calibri"/>
              </a:rPr>
              <a:t>Här kan vi välja ut de bästa idéerna.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21C4D61-1101-7505-BF26-FBBF5FD9DD5D}"/>
              </a:ext>
            </a:extLst>
          </p:cNvPr>
          <p:cNvSpPr/>
          <p:nvPr/>
        </p:nvSpPr>
        <p:spPr>
          <a:xfrm>
            <a:off x="7160530" y="1763030"/>
            <a:ext cx="916214" cy="916214"/>
          </a:xfrm>
          <a:prstGeom prst="rect">
            <a:avLst/>
          </a:prstGeom>
          <a:solidFill>
            <a:srgbClr val="E03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err="1">
                <a:latin typeface="Calibri Light"/>
                <a:cs typeface="Calibri"/>
              </a:rPr>
              <a:t>Prio</a:t>
            </a:r>
            <a:r>
              <a:rPr lang="sv-SE">
                <a:latin typeface="Calibri Light"/>
                <a:cs typeface="Calibri"/>
              </a:rPr>
              <a:t> </a:t>
            </a:r>
            <a:endParaRPr lang="sv-SE">
              <a:latin typeface="Calibri Light"/>
              <a:cs typeface="Calibri Light"/>
            </a:endParaRPr>
          </a:p>
          <a:p>
            <a:pPr algn="ctr"/>
            <a:r>
              <a:rPr lang="sv-SE">
                <a:latin typeface="Calibri Light"/>
                <a:cs typeface="Calibri"/>
              </a:rPr>
              <a:t>2/3</a:t>
            </a:r>
            <a:endParaRPr lang="sv-SE">
              <a:latin typeface="Calibri Light"/>
              <a:cs typeface="Calibri Light"/>
            </a:endParaRPr>
          </a:p>
        </p:txBody>
      </p:sp>
      <p:sp>
        <p:nvSpPr>
          <p:cNvPr id="18" name="Pratbubbla: rektangel med rundade hörn 17">
            <a:extLst>
              <a:ext uri="{FF2B5EF4-FFF2-40B4-BE49-F238E27FC236}">
                <a16:creationId xmlns:a16="http://schemas.microsoft.com/office/drawing/2014/main" id="{26FCDCB4-1B27-2E86-FB21-9255F98EB865}"/>
              </a:ext>
            </a:extLst>
          </p:cNvPr>
          <p:cNvSpPr/>
          <p:nvPr/>
        </p:nvSpPr>
        <p:spPr>
          <a:xfrm>
            <a:off x="8219620" y="315066"/>
            <a:ext cx="2331356" cy="1396999"/>
          </a:xfrm>
          <a:prstGeom prst="wedgeRoundRectCallou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>
                <a:latin typeface="Calibri Light"/>
                <a:cs typeface="Calibri"/>
              </a:rPr>
              <a:t>Här plockar vi ut de bästa idéerna som vi kan göra på sikt.</a:t>
            </a:r>
          </a:p>
        </p:txBody>
      </p:sp>
      <p:sp>
        <p:nvSpPr>
          <p:cNvPr id="19" name="textruta 16">
            <a:extLst>
              <a:ext uri="{FF2B5EF4-FFF2-40B4-BE49-F238E27FC236}">
                <a16:creationId xmlns:a16="http://schemas.microsoft.com/office/drawing/2014/main" id="{57286A7C-232F-99C7-2EB1-C1F3F9FC9514}"/>
              </a:ext>
            </a:extLst>
          </p:cNvPr>
          <p:cNvSpPr txBox="1"/>
          <p:nvPr/>
        </p:nvSpPr>
        <p:spPr>
          <a:xfrm>
            <a:off x="6014355" y="3428997"/>
            <a:ext cx="2286000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Calibri Light"/>
                <a:cs typeface="Calibri"/>
              </a:rPr>
              <a:t>Kräver mycket tid/resurser + liten effekt</a:t>
            </a:r>
            <a:endParaRPr lang="sv-SE">
              <a:latin typeface="Calibri Light"/>
              <a:cs typeface="Calibri Light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620E5A1-0339-3A28-152B-5A9A798A0C2A}"/>
              </a:ext>
            </a:extLst>
          </p:cNvPr>
          <p:cNvSpPr/>
          <p:nvPr/>
        </p:nvSpPr>
        <p:spPr>
          <a:xfrm>
            <a:off x="7305672" y="4275815"/>
            <a:ext cx="916214" cy="916214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err="1">
                <a:latin typeface="Calibri Light"/>
                <a:cs typeface="Calibri"/>
              </a:rPr>
              <a:t>Prio</a:t>
            </a:r>
            <a:r>
              <a:rPr lang="sv-SE">
                <a:latin typeface="Calibri Light"/>
                <a:cs typeface="Calibri"/>
              </a:rPr>
              <a:t> 4</a:t>
            </a:r>
          </a:p>
        </p:txBody>
      </p:sp>
      <p:sp>
        <p:nvSpPr>
          <p:cNvPr id="21" name="Pratbubbla: rektangel med rundade hörn 20">
            <a:extLst>
              <a:ext uri="{FF2B5EF4-FFF2-40B4-BE49-F238E27FC236}">
                <a16:creationId xmlns:a16="http://schemas.microsoft.com/office/drawing/2014/main" id="{B6AB5964-3A2B-3DCC-28A4-3DAA15AAA817}"/>
              </a:ext>
            </a:extLst>
          </p:cNvPr>
          <p:cNvSpPr/>
          <p:nvPr/>
        </p:nvSpPr>
        <p:spPr>
          <a:xfrm>
            <a:off x="8219620" y="3326781"/>
            <a:ext cx="1714499" cy="616857"/>
          </a:xfrm>
          <a:prstGeom prst="wedgeRoundRectCallou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>
                <a:latin typeface="Calibri Light"/>
                <a:cs typeface="Calibri"/>
              </a:rPr>
              <a:t>Nej, detta gör vi inte.</a:t>
            </a:r>
          </a:p>
        </p:txBody>
      </p:sp>
      <p:pic>
        <p:nvPicPr>
          <p:cNvPr id="3" name="Bildobjekt 2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EEB409F0-764B-342F-D42E-F5856F256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9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F0562563-390D-42B5-AE33-D466527CEBCC}"/>
              </a:ext>
            </a:extLst>
          </p:cNvPr>
          <p:cNvSpPr/>
          <p:nvPr/>
        </p:nvSpPr>
        <p:spPr>
          <a:xfrm>
            <a:off x="1876542" y="1766810"/>
            <a:ext cx="1050202" cy="3331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36ED157E-A443-4BF4-BE02-3A15824B8D87}"/>
              </a:ext>
            </a:extLst>
          </p:cNvPr>
          <p:cNvCxnSpPr>
            <a:stCxn id="3" idx="0"/>
          </p:cNvCxnSpPr>
          <p:nvPr/>
        </p:nvCxnSpPr>
        <p:spPr>
          <a:xfrm>
            <a:off x="2401643" y="1766810"/>
            <a:ext cx="3069125" cy="923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65BB3672-DF1B-497F-B96C-1A2F2FC83218}"/>
              </a:ext>
            </a:extLst>
          </p:cNvPr>
          <p:cNvCxnSpPr>
            <a:cxnSpLocks/>
          </p:cNvCxnSpPr>
          <p:nvPr/>
        </p:nvCxnSpPr>
        <p:spPr>
          <a:xfrm flipV="1">
            <a:off x="2464273" y="3957749"/>
            <a:ext cx="3090250" cy="11407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62316AD0-45CC-4B6E-9020-D6E2C72A99C9}"/>
              </a:ext>
            </a:extLst>
          </p:cNvPr>
          <p:cNvCxnSpPr/>
          <p:nvPr/>
        </p:nvCxnSpPr>
        <p:spPr>
          <a:xfrm>
            <a:off x="5481206" y="2690263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5003FA2C-D0C8-4C67-BAB3-9B3066F12967}"/>
              </a:ext>
            </a:extLst>
          </p:cNvPr>
          <p:cNvCxnSpPr>
            <a:cxnSpLocks/>
          </p:cNvCxnSpPr>
          <p:nvPr/>
        </p:nvCxnSpPr>
        <p:spPr>
          <a:xfrm>
            <a:off x="5575400" y="3957749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ubrik 3">
            <a:extLst>
              <a:ext uri="{FF2B5EF4-FFF2-40B4-BE49-F238E27FC236}">
                <a16:creationId xmlns:a16="http://schemas.microsoft.com/office/drawing/2014/main" id="{EA330DA0-DE16-4F0A-BF92-1AB1915E4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192" y="-756386"/>
            <a:ext cx="9144000" cy="1808905"/>
          </a:xfrm>
        </p:spPr>
        <p:txBody>
          <a:bodyPr>
            <a:normAutofit/>
          </a:bodyPr>
          <a:lstStyle/>
          <a:p>
            <a:r>
              <a:rPr lang="sv-SE">
                <a:latin typeface="Calibri Light"/>
                <a:cs typeface="Calibri Light"/>
              </a:rPr>
              <a:t>Trattmetaforen</a:t>
            </a:r>
          </a:p>
        </p:txBody>
      </p:sp>
      <p:sp>
        <p:nvSpPr>
          <p:cNvPr id="62" name="Rubrik 3">
            <a:extLst>
              <a:ext uri="{FF2B5EF4-FFF2-40B4-BE49-F238E27FC236}">
                <a16:creationId xmlns:a16="http://schemas.microsoft.com/office/drawing/2014/main" id="{CEF00050-7807-4BDE-9295-10512FBD5903}"/>
              </a:ext>
            </a:extLst>
          </p:cNvPr>
          <p:cNvSpPr txBox="1">
            <a:spLocks/>
          </p:cNvSpPr>
          <p:nvPr/>
        </p:nvSpPr>
        <p:spPr>
          <a:xfrm>
            <a:off x="1136368" y="5702637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b="1"/>
              <a:t>TID</a:t>
            </a:r>
          </a:p>
        </p:txBody>
      </p:sp>
      <p:cxnSp>
        <p:nvCxnSpPr>
          <p:cNvPr id="63" name="Rak pilkoppling 62">
            <a:extLst>
              <a:ext uri="{FF2B5EF4-FFF2-40B4-BE49-F238E27FC236}">
                <a16:creationId xmlns:a16="http://schemas.microsoft.com/office/drawing/2014/main" id="{480EDC25-9533-4F33-B91D-BEAD0E657950}"/>
              </a:ext>
            </a:extLst>
          </p:cNvPr>
          <p:cNvCxnSpPr>
            <a:cxnSpLocks/>
          </p:cNvCxnSpPr>
          <p:nvPr/>
        </p:nvCxnSpPr>
        <p:spPr>
          <a:xfrm>
            <a:off x="1749287" y="5993296"/>
            <a:ext cx="85675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368765DB-9988-0154-2336-2395DC6CA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6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A6304196-B3A5-9D81-7638-52BF986F7D57}"/>
              </a:ext>
            </a:extLst>
          </p:cNvPr>
          <p:cNvSpPr txBox="1">
            <a:spLocks/>
          </p:cNvSpPr>
          <p:nvPr/>
        </p:nvSpPr>
        <p:spPr>
          <a:xfrm>
            <a:off x="2792905" y="1052957"/>
            <a:ext cx="8012981" cy="4172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>
                <a:latin typeface="Calibri Light"/>
                <a:cs typeface="Calibri Light"/>
              </a:rPr>
              <a:t>Skapa en handlingsplan utifrån de konkreta åtgärderna ni prioriterat fram. </a:t>
            </a:r>
            <a:endParaRPr lang="sv-SE">
              <a:cs typeface="Calibri Light"/>
            </a:endParaRPr>
          </a:p>
          <a:p>
            <a:pPr>
              <a:lnSpc>
                <a:spcPct val="150000"/>
              </a:lnSpc>
            </a:pPr>
            <a:endParaRPr lang="sv-SE">
              <a:latin typeface="Calibri Light"/>
              <a:cs typeface="Calibri Light"/>
            </a:endParaRPr>
          </a:p>
          <a:p>
            <a:pPr>
              <a:lnSpc>
                <a:spcPct val="150000"/>
              </a:lnSpc>
            </a:pPr>
            <a:r>
              <a:rPr lang="sv-SE">
                <a:cs typeface="Calibri Light"/>
              </a:rPr>
              <a:t>Tidsuppskatta dem: när kan vi har gjort vad. Planera för utvärdering.</a:t>
            </a:r>
          </a:p>
          <a:p>
            <a:pPr>
              <a:lnSpc>
                <a:spcPct val="150000"/>
              </a:lnSpc>
            </a:pPr>
            <a:endParaRPr lang="sv-SE" b="1">
              <a:cs typeface="Calibri Light"/>
            </a:endParaRPr>
          </a:p>
          <a:p>
            <a:endParaRPr lang="sv-SE">
              <a:cs typeface="Calibri Ligh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4FF07F-553A-87CB-166B-675F984D06B5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sv-SE">
              <a:latin typeface="Calibri Light"/>
              <a:cs typeface="Calibri Ligh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896B0EE-24D9-41A7-AA89-0ECDBEB8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B2AE7E6D-6BC5-6B2F-6095-74997D9A970D}"/>
              </a:ext>
            </a:extLst>
          </p:cNvPr>
          <p:cNvSpPr txBox="1">
            <a:spLocks/>
          </p:cNvSpPr>
          <p:nvPr/>
        </p:nvSpPr>
        <p:spPr>
          <a:xfrm>
            <a:off x="805282" y="-181766"/>
            <a:ext cx="8012981" cy="2772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8000" b="1">
                <a:latin typeface="Calibri Light"/>
                <a:cs typeface="Calibri Light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10433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6" descr="En bild som visar utomhus, träd, himmel, stående&#10;&#10;Automatiskt genererad beskrivning">
            <a:extLst>
              <a:ext uri="{FF2B5EF4-FFF2-40B4-BE49-F238E27FC236}">
                <a16:creationId xmlns:a16="http://schemas.microsoft.com/office/drawing/2014/main" id="{37530788-FEEA-DF69-EB77-444098FE1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161" y="-167329"/>
            <a:ext cx="6662812" cy="4464032"/>
          </a:xfrm>
          <a:prstGeom prst="rect">
            <a:avLst/>
          </a:prstGeom>
        </p:spPr>
      </p:pic>
      <p:pic>
        <p:nvPicPr>
          <p:cNvPr id="11" name="Bildobjekt 4" descr="En bild som visar himmel, utomhus, rök, kommer&#10;&#10;Automatiskt genererad beskrivning">
            <a:extLst>
              <a:ext uri="{FF2B5EF4-FFF2-40B4-BE49-F238E27FC236}">
                <a16:creationId xmlns:a16="http://schemas.microsoft.com/office/drawing/2014/main" id="{C9F56D51-F368-CD6B-3589-3D5D021AA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10" b="10079"/>
          <a:stretch/>
        </p:blipFill>
        <p:spPr>
          <a:xfrm>
            <a:off x="6140612" y="-2539"/>
            <a:ext cx="6102630" cy="3674794"/>
          </a:xfrm>
          <a:prstGeom prst="rect">
            <a:avLst/>
          </a:prstGeom>
        </p:spPr>
      </p:pic>
      <p:pic>
        <p:nvPicPr>
          <p:cNvPr id="4" name="Bildobjekt 4" descr="En bild som visar utomhus, person&#10;&#10;Automatiskt genererad beskrivning">
            <a:extLst>
              <a:ext uri="{FF2B5EF4-FFF2-40B4-BE49-F238E27FC236}">
                <a16:creationId xmlns:a16="http://schemas.microsoft.com/office/drawing/2014/main" id="{5352072E-01CD-422F-60BE-C0CA480CE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279" t="34843" r="1395" b="26485"/>
          <a:stretch/>
        </p:blipFill>
        <p:spPr>
          <a:xfrm>
            <a:off x="6054728" y="3671364"/>
            <a:ext cx="6184608" cy="3672165"/>
          </a:xfr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70A8D14C-FFFE-B130-18F4-11D3B59F3204}"/>
              </a:ext>
            </a:extLst>
          </p:cNvPr>
          <p:cNvSpPr txBox="1">
            <a:spLocks/>
          </p:cNvSpPr>
          <p:nvPr/>
        </p:nvSpPr>
        <p:spPr>
          <a:xfrm>
            <a:off x="2000" y="3275520"/>
            <a:ext cx="13750504" cy="2892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600" b="1">
                <a:solidFill>
                  <a:schemeClr val="bg1"/>
                </a:solidFill>
                <a:cs typeface="Calibri Light"/>
              </a:rPr>
              <a:t>D. Prioritera </a:t>
            </a:r>
          </a:p>
        </p:txBody>
      </p:sp>
      <p:pic>
        <p:nvPicPr>
          <p:cNvPr id="6" name="Bildobjekt 4" descr="En bild som visar utomhus, natur, berg, högland&#10;&#10;Automatiskt genererad beskrivning">
            <a:extLst>
              <a:ext uri="{FF2B5EF4-FFF2-40B4-BE49-F238E27FC236}">
                <a16:creationId xmlns:a16="http://schemas.microsoft.com/office/drawing/2014/main" id="{31F87B74-47B8-B07C-14C6-99BFEDF40A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1" t="35849" b="12138"/>
          <a:stretch/>
        </p:blipFill>
        <p:spPr>
          <a:xfrm>
            <a:off x="-42552" y="3671365"/>
            <a:ext cx="6187686" cy="4839118"/>
          </a:xfrm>
          <a:prstGeom prst="rect">
            <a:avLst/>
          </a:prstGeom>
        </p:spPr>
      </p:pic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23DDCD4A-CB21-0541-1771-151D31F6D5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85D6D8B3-8EC9-E952-886E-5BEF05CF469B}"/>
              </a:ext>
            </a:extLst>
          </p:cNvPr>
          <p:cNvSpPr txBox="1">
            <a:spLocks/>
          </p:cNvSpPr>
          <p:nvPr/>
        </p:nvSpPr>
        <p:spPr>
          <a:xfrm>
            <a:off x="5162985" y="2341172"/>
            <a:ext cx="13750504" cy="2892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600" b="1">
                <a:solidFill>
                  <a:schemeClr val="bg1"/>
                </a:solidFill>
                <a:cs typeface="Calibri Light"/>
              </a:rPr>
              <a:t>A B</a:t>
            </a:r>
            <a:endParaRPr lang="sv-SE">
              <a:solidFill>
                <a:schemeClr val="bg1"/>
              </a:solidFill>
              <a:cs typeface="Calibri Light" panose="020F0302020204030204"/>
            </a:endParaRPr>
          </a:p>
          <a:p>
            <a:r>
              <a:rPr lang="sv-SE" sz="9600" b="1">
                <a:solidFill>
                  <a:schemeClr val="bg1"/>
                </a:solidFill>
                <a:cs typeface="Calibri Light"/>
              </a:rPr>
              <a:t>C D </a:t>
            </a:r>
            <a:endParaRPr lang="sv-S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24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A6304196-B3A5-9D81-7638-52BF986F7D57}"/>
              </a:ext>
            </a:extLst>
          </p:cNvPr>
          <p:cNvSpPr txBox="1">
            <a:spLocks/>
          </p:cNvSpPr>
          <p:nvPr/>
        </p:nvSpPr>
        <p:spPr>
          <a:xfrm>
            <a:off x="2832489" y="883292"/>
            <a:ext cx="8428617" cy="4608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b="1">
                <a:latin typeface="Calibri Light"/>
                <a:cs typeface="Calibri Light"/>
              </a:rPr>
              <a:t>Återbesök resan </a:t>
            </a:r>
          </a:p>
          <a:p>
            <a:pPr>
              <a:lnSpc>
                <a:spcPct val="150000"/>
              </a:lnSpc>
            </a:pPr>
            <a:endParaRPr lang="sv-SE">
              <a:latin typeface="Calibri Light"/>
              <a:cs typeface="Calibri Light"/>
            </a:endParaRPr>
          </a:p>
          <a:p>
            <a:pPr>
              <a:lnSpc>
                <a:spcPct val="150000"/>
              </a:lnSpc>
            </a:pPr>
            <a:r>
              <a:rPr lang="sv-SE">
                <a:latin typeface="Calibri Light"/>
                <a:cs typeface="Calibri Light"/>
              </a:rPr>
              <a:t>Cirka 3-6 månader efter ni haft workshopen, samlas igen och återbesök visionen. </a:t>
            </a:r>
            <a:r>
              <a:rPr lang="sv-SE">
                <a:cs typeface="Calibri Light"/>
              </a:rPr>
              <a:t>Stämmer den fortfarande? Har vi ändrat oss?</a:t>
            </a:r>
          </a:p>
          <a:p>
            <a:pPr>
              <a:lnSpc>
                <a:spcPct val="150000"/>
              </a:lnSpc>
            </a:pPr>
            <a:endParaRPr lang="sv-SE">
              <a:cs typeface="Calibri Light"/>
            </a:endParaRPr>
          </a:p>
          <a:p>
            <a:pPr>
              <a:lnSpc>
                <a:spcPct val="150000"/>
              </a:lnSpc>
            </a:pPr>
            <a:r>
              <a:rPr lang="sv-SE">
                <a:cs typeface="Calibri Light"/>
              </a:rPr>
              <a:t>Återbesök även steg B, C och D. </a:t>
            </a:r>
          </a:p>
          <a:p>
            <a:pPr>
              <a:lnSpc>
                <a:spcPct val="150000"/>
              </a:lnSpc>
            </a:pPr>
            <a:endParaRPr lang="sv-SE">
              <a:cs typeface="Calibri Light"/>
            </a:endParaRPr>
          </a:p>
          <a:p>
            <a:pPr>
              <a:lnSpc>
                <a:spcPct val="150000"/>
              </a:lnSpc>
            </a:pPr>
            <a:r>
              <a:rPr lang="sv-SE">
                <a:cs typeface="Calibri Light"/>
              </a:rPr>
              <a:t>Optimera handlingsplanen utefter tidens gång. Låt den vara ett levande dokument!</a:t>
            </a:r>
          </a:p>
          <a:p>
            <a:pPr>
              <a:lnSpc>
                <a:spcPct val="150000"/>
              </a:lnSpc>
            </a:pPr>
            <a:endParaRPr lang="sv-SE" b="1">
              <a:cs typeface="Calibri Light"/>
            </a:endParaRPr>
          </a:p>
          <a:p>
            <a:endParaRPr lang="sv-SE">
              <a:cs typeface="Calibri Ligh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4FF07F-553A-87CB-166B-675F984D06B5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sv-SE">
              <a:latin typeface="Calibri Light"/>
              <a:cs typeface="Calibri Ligh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896B0EE-24D9-41A7-AA89-0ECDBEB8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B2AE7E6D-6BC5-6B2F-6095-74997D9A970D}"/>
              </a:ext>
            </a:extLst>
          </p:cNvPr>
          <p:cNvSpPr txBox="1">
            <a:spLocks/>
          </p:cNvSpPr>
          <p:nvPr/>
        </p:nvSpPr>
        <p:spPr>
          <a:xfrm>
            <a:off x="497058" y="323380"/>
            <a:ext cx="3149880" cy="2310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b="1">
                <a:latin typeface="Calibri Light"/>
                <a:cs typeface="Calibri Light"/>
              </a:rPr>
              <a:t>ABCD</a:t>
            </a:r>
          </a:p>
          <a:p>
            <a:pPr>
              <a:lnSpc>
                <a:spcPct val="150000"/>
              </a:lnSpc>
            </a:pPr>
            <a:r>
              <a:rPr lang="sv-SE" b="1">
                <a:latin typeface="Calibri Light"/>
                <a:cs typeface="Calibri Light"/>
              </a:rPr>
              <a:t>(igen)</a:t>
            </a:r>
          </a:p>
        </p:txBody>
      </p:sp>
    </p:spTree>
    <p:extLst>
      <p:ext uri="{BB962C8B-B14F-4D97-AF65-F5344CB8AC3E}">
        <p14:creationId xmlns:p14="http://schemas.microsoft.com/office/powerpoint/2010/main" val="624221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3356925-5D1F-48CA-BB44-EA6B85149BEE}"/>
              </a:ext>
            </a:extLst>
          </p:cNvPr>
          <p:cNvSpPr/>
          <p:nvPr/>
        </p:nvSpPr>
        <p:spPr>
          <a:xfrm>
            <a:off x="0" y="2037944"/>
            <a:ext cx="12192000" cy="2091447"/>
          </a:xfrm>
          <a:prstGeom prst="rect">
            <a:avLst/>
          </a:prstGeom>
          <a:solidFill>
            <a:srgbClr val="E0337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6FF58AB-A045-4867-87E0-73D15A3B8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125241"/>
            <a:ext cx="9144000" cy="1808905"/>
          </a:xfrm>
        </p:spPr>
        <p:txBody>
          <a:bodyPr>
            <a:normAutofit/>
          </a:bodyPr>
          <a:lstStyle/>
          <a:p>
            <a:r>
              <a:rPr lang="sv-SE">
                <a:solidFill>
                  <a:schemeClr val="bg1"/>
                </a:solidFill>
                <a:latin typeface="Calibri Light"/>
                <a:cs typeface="Calibri Light"/>
              </a:rPr>
              <a:t>Extra: Metoder att använda er av under resans gång</a:t>
            </a:r>
            <a:endParaRPr lang="sv-SE">
              <a:solidFill>
                <a:schemeClr val="bg1"/>
              </a:solidFill>
            </a:endParaRPr>
          </a:p>
        </p:txBody>
      </p:sp>
      <p:pic>
        <p:nvPicPr>
          <p:cNvPr id="6" name="Bildobjekt 5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9CD74BD1-83A7-BB09-9271-41EB8C202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20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A6304196-B3A5-9D81-7638-52BF986F7D57}"/>
              </a:ext>
            </a:extLst>
          </p:cNvPr>
          <p:cNvSpPr txBox="1">
            <a:spLocks/>
          </p:cNvSpPr>
          <p:nvPr/>
        </p:nvSpPr>
        <p:spPr>
          <a:xfrm>
            <a:off x="2765315" y="1760918"/>
            <a:ext cx="8012981" cy="2100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3600" b="1">
                <a:latin typeface="Calibri Light"/>
                <a:cs typeface="Calibri Light"/>
              </a:rPr>
              <a:t>Visuellt stöd under hela resan</a:t>
            </a:r>
            <a:endParaRPr lang="sv-SE" sz="3600" b="1"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sv-SE" sz="3600" b="1">
              <a:latin typeface="Calibri Light"/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r>
              <a:rPr lang="sv-SE" sz="3600">
                <a:latin typeface="Calibri Light"/>
                <a:cs typeface="Calibri Light"/>
              </a:rPr>
              <a:t> Om ni har möjlighet: Rita upp tratten på ett stort papper och sätt upp på väggen. Skriv in bokstäverna på tratten enligt bilden nedan. Illustrera varje steg på något sätt: post-</a:t>
            </a:r>
            <a:r>
              <a:rPr lang="sv-SE" sz="3600" err="1">
                <a:latin typeface="Calibri Light"/>
                <a:cs typeface="Calibri Light"/>
              </a:rPr>
              <a:t>its</a:t>
            </a:r>
            <a:r>
              <a:rPr lang="sv-SE" sz="3600">
                <a:latin typeface="Calibri Light"/>
                <a:cs typeface="Calibri Light"/>
              </a:rPr>
              <a:t>, teckningar, listor mm, sätt upp dem på den gemensamma tratten och se hur resan växer fram!</a:t>
            </a:r>
            <a:endParaRPr lang="sv-SE" sz="3600">
              <a:solidFill>
                <a:srgbClr val="000000"/>
              </a:solidFill>
              <a:cs typeface="Calibri Light"/>
            </a:endParaRP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endParaRPr lang="sv-SE">
              <a:solidFill>
                <a:srgbClr val="000000"/>
              </a:solidFill>
              <a:cs typeface="Calibri Light"/>
            </a:endParaRPr>
          </a:p>
          <a:p>
            <a:pPr>
              <a:lnSpc>
                <a:spcPct val="150000"/>
              </a:lnSpc>
            </a:pPr>
            <a:endParaRPr lang="sv-SE" i="1">
              <a:solidFill>
                <a:srgbClr val="FF0000"/>
              </a:solidFill>
              <a:cs typeface="Calibri Light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lang="sv-SE"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endParaRPr lang="sv-SE">
              <a:cs typeface="Calibri Light"/>
            </a:endParaRPr>
          </a:p>
          <a:p>
            <a:endParaRPr lang="sv-SE">
              <a:cs typeface="Calibri Ligh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4FF07F-553A-87CB-166B-675F984D06B5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rgbClr val="E03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sv-SE">
              <a:latin typeface="Calibri Light"/>
              <a:cs typeface="Calibri Ligh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896B0EE-24D9-41A7-AA89-0ECDBEB8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35318350-9623-869A-1ECC-0F0EF3F2B856}"/>
              </a:ext>
            </a:extLst>
          </p:cNvPr>
          <p:cNvSpPr txBox="1">
            <a:spLocks/>
          </p:cNvSpPr>
          <p:nvPr/>
        </p:nvSpPr>
        <p:spPr>
          <a:xfrm>
            <a:off x="265742" y="-688243"/>
            <a:ext cx="13750504" cy="3125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v-SE" b="1">
                <a:cs typeface="Calibri Light"/>
              </a:rPr>
              <a:t>A B C D</a:t>
            </a:r>
            <a:r>
              <a:rPr lang="sv-SE" sz="9600" b="1">
                <a:solidFill>
                  <a:schemeClr val="bg1"/>
                </a:solidFill>
                <a:cs typeface="Calibri Light"/>
              </a:rPr>
              <a:t> </a:t>
            </a:r>
            <a:endParaRPr lang="sv-SE">
              <a:solidFill>
                <a:schemeClr val="bg1"/>
              </a:solidFill>
              <a:cs typeface="Calibri Light" panose="020F0302020204030204"/>
            </a:endParaRPr>
          </a:p>
        </p:txBody>
      </p:sp>
      <p:pic>
        <p:nvPicPr>
          <p:cNvPr id="7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362882C6-4900-8D8D-B1E8-1270F206B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303" y="2859209"/>
            <a:ext cx="5716857" cy="34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40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A6304196-B3A5-9D81-7638-52BF986F7D57}"/>
              </a:ext>
            </a:extLst>
          </p:cNvPr>
          <p:cNvSpPr txBox="1">
            <a:spLocks/>
          </p:cNvSpPr>
          <p:nvPr/>
        </p:nvSpPr>
        <p:spPr>
          <a:xfrm>
            <a:off x="2808855" y="2403053"/>
            <a:ext cx="8012981" cy="526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3600" b="1">
                <a:latin typeface="Calibri Light"/>
                <a:cs typeface="Calibri Light"/>
              </a:rPr>
              <a:t>Dela visioner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sv-SE" sz="3600" b="1">
              <a:latin typeface="Calibri Light"/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r>
              <a:rPr lang="sv-SE" sz="3600">
                <a:latin typeface="Calibri Light"/>
                <a:cs typeface="Calibri Light"/>
              </a:rPr>
              <a:t> Skriv ner en sak du drömmer om – din vision - på en lapp. </a:t>
            </a:r>
            <a:endParaRPr lang="sv-SE" sz="3600"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endParaRPr lang="sv-SE" sz="3600">
              <a:latin typeface="Calibri Light"/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r>
              <a:rPr lang="sv-SE" sz="3600">
                <a:latin typeface="Calibri Light"/>
                <a:cs typeface="Calibri Light"/>
              </a:rPr>
              <a:t> Gå runt i rummet och läs upp era visioner för varandra, två och två. Byt visionslappar med varandra – nu har du en ny vision att sprida vidare!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endParaRPr lang="sv-SE">
              <a:solidFill>
                <a:srgbClr val="000000"/>
              </a:solidFill>
              <a:cs typeface="Calibri Light"/>
            </a:endParaRPr>
          </a:p>
          <a:p>
            <a:pPr>
              <a:lnSpc>
                <a:spcPct val="150000"/>
              </a:lnSpc>
            </a:pPr>
            <a:endParaRPr lang="sv-SE" i="1">
              <a:solidFill>
                <a:srgbClr val="FF0000"/>
              </a:solidFill>
              <a:cs typeface="Calibri Light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lang="sv-SE"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endParaRPr lang="sv-SE">
              <a:cs typeface="Calibri Light"/>
            </a:endParaRPr>
          </a:p>
          <a:p>
            <a:endParaRPr lang="sv-SE">
              <a:cs typeface="Calibri Ligh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4FF07F-553A-87CB-166B-675F984D06B5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rgbClr val="E03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sv-SE">
              <a:latin typeface="Calibri Light"/>
              <a:cs typeface="Calibri Ligh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896B0EE-24D9-41A7-AA89-0ECDBEB8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39CA2BFC-1296-283D-7D4E-1134031EC204}"/>
              </a:ext>
            </a:extLst>
          </p:cNvPr>
          <p:cNvSpPr txBox="1">
            <a:spLocks/>
          </p:cNvSpPr>
          <p:nvPr/>
        </p:nvSpPr>
        <p:spPr>
          <a:xfrm>
            <a:off x="805282" y="-181766"/>
            <a:ext cx="8012981" cy="2772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8000" b="1">
                <a:latin typeface="Calibri Light"/>
                <a:cs typeface="Calibri Light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709345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A6304196-B3A5-9D81-7638-52BF986F7D57}"/>
              </a:ext>
            </a:extLst>
          </p:cNvPr>
          <p:cNvSpPr txBox="1">
            <a:spLocks/>
          </p:cNvSpPr>
          <p:nvPr/>
        </p:nvSpPr>
        <p:spPr>
          <a:xfrm>
            <a:off x="2808855" y="2403053"/>
            <a:ext cx="8012981" cy="526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3600" b="1">
                <a:latin typeface="Calibri Light"/>
                <a:cs typeface="Calibri Light"/>
              </a:rPr>
              <a:t>Diskutera i yrkesgrupper / blandade grupper</a:t>
            </a:r>
            <a:endParaRPr lang="sv-SE" sz="3600" b="1"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sv-SE" sz="3600" b="1">
              <a:latin typeface="Calibri Light"/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r>
              <a:rPr lang="sv-SE" sz="3600">
                <a:latin typeface="Calibri Light"/>
                <a:cs typeface="Calibri Light"/>
              </a:rPr>
              <a:t> Börja diskussionen om nuläget tillsammans med personer i din egen yrkeskategori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sv-SE" sz="3600">
              <a:solidFill>
                <a:srgbClr val="000000"/>
              </a:solidFill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r>
              <a:rPr lang="sv-SE" sz="3600">
                <a:solidFill>
                  <a:srgbClr val="000000"/>
                </a:solidFill>
                <a:cs typeface="Calibri Light"/>
              </a:rPr>
              <a:t>Bryt efter halva tiden och mixa grupperna/ byt anteckningar med en annan grupp. På så sätt får ni både grotta ner er i yrkesspecifika områden och samtidigt få inblick i helheten.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endParaRPr lang="sv-SE">
              <a:solidFill>
                <a:srgbClr val="000000"/>
              </a:solidFill>
              <a:cs typeface="Calibri Light"/>
            </a:endParaRPr>
          </a:p>
          <a:p>
            <a:pPr>
              <a:lnSpc>
                <a:spcPct val="150000"/>
              </a:lnSpc>
            </a:pPr>
            <a:endParaRPr lang="sv-SE" i="1">
              <a:solidFill>
                <a:srgbClr val="FF0000"/>
              </a:solidFill>
              <a:cs typeface="Calibri Light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lang="sv-SE"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endParaRPr lang="sv-SE">
              <a:cs typeface="Calibri Light"/>
            </a:endParaRPr>
          </a:p>
          <a:p>
            <a:endParaRPr lang="sv-SE">
              <a:cs typeface="Calibri Ligh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4FF07F-553A-87CB-166B-675F984D06B5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rgbClr val="E03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sv-SE">
              <a:latin typeface="Calibri Light"/>
              <a:cs typeface="Calibri Ligh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896B0EE-24D9-41A7-AA89-0ECDBEB8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39CA2BFC-1296-283D-7D4E-1134031EC204}"/>
              </a:ext>
            </a:extLst>
          </p:cNvPr>
          <p:cNvSpPr txBox="1">
            <a:spLocks/>
          </p:cNvSpPr>
          <p:nvPr/>
        </p:nvSpPr>
        <p:spPr>
          <a:xfrm>
            <a:off x="805282" y="-181766"/>
            <a:ext cx="8012981" cy="2772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8000" b="1">
                <a:latin typeface="Calibri Light"/>
                <a:cs typeface="Calibri Ligh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31585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A6304196-B3A5-9D81-7638-52BF986F7D57}"/>
              </a:ext>
            </a:extLst>
          </p:cNvPr>
          <p:cNvSpPr txBox="1">
            <a:spLocks/>
          </p:cNvSpPr>
          <p:nvPr/>
        </p:nvSpPr>
        <p:spPr>
          <a:xfrm>
            <a:off x="2774608" y="1760918"/>
            <a:ext cx="8012981" cy="5260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3600" b="1">
                <a:latin typeface="Calibri Light"/>
                <a:cs typeface="Calibri Light"/>
              </a:rPr>
              <a:t>Ohämmad brainstorming</a:t>
            </a:r>
            <a:endParaRPr lang="sv-SE" sz="3600" b="1">
              <a:cs typeface="Calibri Ligh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sv-SE" sz="3600" b="1">
              <a:latin typeface="Calibri Light"/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r>
              <a:rPr lang="sv-SE" sz="3600">
                <a:latin typeface="Calibri Light"/>
                <a:cs typeface="Calibri Light"/>
              </a:rPr>
              <a:t> Sitt</a:t>
            </a:r>
            <a:r>
              <a:rPr lang="sv-SE" sz="3600">
                <a:solidFill>
                  <a:srgbClr val="000000"/>
                </a:solidFill>
                <a:cs typeface="Calibri Light"/>
              </a:rPr>
              <a:t> gärna i grupper med blandade yrkesroller. Alla skriver ner så många idéer på konkreta åtgärder de kan komma på under 1-2 minuter. 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endParaRPr lang="sv-SE" sz="3600">
              <a:solidFill>
                <a:srgbClr val="000000"/>
              </a:solidFill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r>
              <a:rPr lang="sv-SE" sz="3600">
                <a:solidFill>
                  <a:srgbClr val="000000"/>
                </a:solidFill>
                <a:cs typeface="Calibri Light"/>
              </a:rPr>
              <a:t>Därefter skickas lapparna vidare till personen bredvid, enligt klockans rotering. Läs igenom idéerna, spinn vidare på dem (skriv dock ner på nya lappar) eller fortsätt skriva egna.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endParaRPr lang="sv-SE" sz="3600">
              <a:solidFill>
                <a:srgbClr val="000000"/>
              </a:solidFill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r>
              <a:rPr lang="sv-SE" sz="3600">
                <a:solidFill>
                  <a:srgbClr val="000000"/>
                </a:solidFill>
                <a:cs typeface="Calibri Light"/>
              </a:rPr>
              <a:t>Gå så många varv som behövs tills ni känner er helt uttömda :) 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endParaRPr lang="sv-SE">
              <a:solidFill>
                <a:srgbClr val="000000"/>
              </a:solidFill>
              <a:cs typeface="Calibri Light"/>
            </a:endParaRPr>
          </a:p>
          <a:p>
            <a:pPr>
              <a:lnSpc>
                <a:spcPct val="150000"/>
              </a:lnSpc>
            </a:pPr>
            <a:endParaRPr lang="sv-SE" i="1">
              <a:solidFill>
                <a:srgbClr val="FF0000"/>
              </a:solidFill>
              <a:cs typeface="Calibri Light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lang="sv-SE">
              <a:cs typeface="Calibri Light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,Sans-Serif"/>
              <a:buChar char="•"/>
            </a:pPr>
            <a:endParaRPr lang="sv-SE">
              <a:cs typeface="Calibri Light"/>
            </a:endParaRPr>
          </a:p>
          <a:p>
            <a:endParaRPr lang="sv-SE">
              <a:cs typeface="Calibri Ligh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4FF07F-553A-87CB-166B-675F984D06B5}"/>
              </a:ext>
            </a:extLst>
          </p:cNvPr>
          <p:cNvSpPr/>
          <p:nvPr/>
        </p:nvSpPr>
        <p:spPr>
          <a:xfrm>
            <a:off x="2241610" y="658906"/>
            <a:ext cx="107577" cy="5540188"/>
          </a:xfrm>
          <a:prstGeom prst="rect">
            <a:avLst/>
          </a:prstGeom>
          <a:solidFill>
            <a:srgbClr val="E03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sv-SE">
              <a:latin typeface="Calibri Light"/>
              <a:cs typeface="Calibri Ligh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896B0EE-24D9-41A7-AA89-0ECDBEB8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39CA2BFC-1296-283D-7D4E-1134031EC204}"/>
              </a:ext>
            </a:extLst>
          </p:cNvPr>
          <p:cNvSpPr txBox="1">
            <a:spLocks/>
          </p:cNvSpPr>
          <p:nvPr/>
        </p:nvSpPr>
        <p:spPr>
          <a:xfrm>
            <a:off x="805282" y="-181766"/>
            <a:ext cx="8012981" cy="2772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8000" b="1">
                <a:latin typeface="Calibri Light"/>
                <a:cs typeface="Calibri Light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32604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F0562563-390D-42B5-AE33-D466527CEBCC}"/>
              </a:ext>
            </a:extLst>
          </p:cNvPr>
          <p:cNvSpPr/>
          <p:nvPr/>
        </p:nvSpPr>
        <p:spPr>
          <a:xfrm>
            <a:off x="1876542" y="1766810"/>
            <a:ext cx="1050202" cy="3331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36ED157E-A443-4BF4-BE02-3A15824B8D87}"/>
              </a:ext>
            </a:extLst>
          </p:cNvPr>
          <p:cNvCxnSpPr>
            <a:stCxn id="3" idx="0"/>
          </p:cNvCxnSpPr>
          <p:nvPr/>
        </p:nvCxnSpPr>
        <p:spPr>
          <a:xfrm>
            <a:off x="2401643" y="1766810"/>
            <a:ext cx="3069125" cy="923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65BB3672-DF1B-497F-B96C-1A2F2FC83218}"/>
              </a:ext>
            </a:extLst>
          </p:cNvPr>
          <p:cNvCxnSpPr>
            <a:cxnSpLocks/>
          </p:cNvCxnSpPr>
          <p:nvPr/>
        </p:nvCxnSpPr>
        <p:spPr>
          <a:xfrm flipV="1">
            <a:off x="2464273" y="3957749"/>
            <a:ext cx="3090250" cy="11407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62316AD0-45CC-4B6E-9020-D6E2C72A99C9}"/>
              </a:ext>
            </a:extLst>
          </p:cNvPr>
          <p:cNvCxnSpPr/>
          <p:nvPr/>
        </p:nvCxnSpPr>
        <p:spPr>
          <a:xfrm>
            <a:off x="5481206" y="2690263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5003FA2C-D0C8-4C67-BAB3-9B3066F12967}"/>
              </a:ext>
            </a:extLst>
          </p:cNvPr>
          <p:cNvCxnSpPr>
            <a:cxnSpLocks/>
          </p:cNvCxnSpPr>
          <p:nvPr/>
        </p:nvCxnSpPr>
        <p:spPr>
          <a:xfrm>
            <a:off x="5575400" y="3957749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ubrik 3">
            <a:extLst>
              <a:ext uri="{FF2B5EF4-FFF2-40B4-BE49-F238E27FC236}">
                <a16:creationId xmlns:a16="http://schemas.microsoft.com/office/drawing/2014/main" id="{EA330DA0-DE16-4F0A-BF92-1AB1915E4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192" y="-756386"/>
            <a:ext cx="9144000" cy="1808905"/>
          </a:xfrm>
        </p:spPr>
        <p:txBody>
          <a:bodyPr>
            <a:normAutofit/>
          </a:bodyPr>
          <a:lstStyle/>
          <a:p>
            <a:r>
              <a:rPr lang="sv-SE">
                <a:latin typeface="Calibri Light"/>
                <a:cs typeface="Calibri Light"/>
              </a:rPr>
              <a:t>Trattmetaforen</a:t>
            </a:r>
          </a:p>
        </p:txBody>
      </p:sp>
      <p:sp>
        <p:nvSpPr>
          <p:cNvPr id="62" name="Rubrik 3">
            <a:extLst>
              <a:ext uri="{FF2B5EF4-FFF2-40B4-BE49-F238E27FC236}">
                <a16:creationId xmlns:a16="http://schemas.microsoft.com/office/drawing/2014/main" id="{CEF00050-7807-4BDE-9295-10512FBD5903}"/>
              </a:ext>
            </a:extLst>
          </p:cNvPr>
          <p:cNvSpPr txBox="1">
            <a:spLocks/>
          </p:cNvSpPr>
          <p:nvPr/>
        </p:nvSpPr>
        <p:spPr>
          <a:xfrm>
            <a:off x="1136368" y="5702637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b="1"/>
              <a:t>TID</a:t>
            </a:r>
          </a:p>
        </p:txBody>
      </p:sp>
      <p:cxnSp>
        <p:nvCxnSpPr>
          <p:cNvPr id="63" name="Rak pilkoppling 62">
            <a:extLst>
              <a:ext uri="{FF2B5EF4-FFF2-40B4-BE49-F238E27FC236}">
                <a16:creationId xmlns:a16="http://schemas.microsoft.com/office/drawing/2014/main" id="{480EDC25-9533-4F33-B91D-BEAD0E657950}"/>
              </a:ext>
            </a:extLst>
          </p:cNvPr>
          <p:cNvCxnSpPr>
            <a:cxnSpLocks/>
          </p:cNvCxnSpPr>
          <p:nvPr/>
        </p:nvCxnSpPr>
        <p:spPr>
          <a:xfrm>
            <a:off x="1749287" y="5993296"/>
            <a:ext cx="85675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ubrik 3">
            <a:extLst>
              <a:ext uri="{FF2B5EF4-FFF2-40B4-BE49-F238E27FC236}">
                <a16:creationId xmlns:a16="http://schemas.microsoft.com/office/drawing/2014/main" id="{D4DA551C-3954-913C-1211-C170F00CC6C4}"/>
              </a:ext>
            </a:extLst>
          </p:cNvPr>
          <p:cNvSpPr txBox="1">
            <a:spLocks/>
          </p:cNvSpPr>
          <p:nvPr/>
        </p:nvSpPr>
        <p:spPr>
          <a:xfrm>
            <a:off x="2793305" y="1055712"/>
            <a:ext cx="8152356" cy="1589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800">
                <a:latin typeface="Calibri Light"/>
                <a:cs typeface="Calibri Light"/>
              </a:rPr>
              <a:t>Tillgång till resurser</a:t>
            </a:r>
          </a:p>
          <a:p>
            <a:pPr algn="l"/>
            <a:r>
              <a:rPr lang="sv-SE" sz="1800">
                <a:latin typeface="Calibri Light"/>
                <a:cs typeface="Calibri Light"/>
              </a:rPr>
              <a:t>               Kapacitet att återställa</a:t>
            </a:r>
          </a:p>
          <a:p>
            <a:pPr algn="l"/>
            <a:r>
              <a:rPr lang="sv-SE" sz="1800">
                <a:latin typeface="Calibri Light"/>
                <a:cs typeface="Calibri Light"/>
              </a:rPr>
              <a:t>                                Tid att hindra oåterkalleliga </a:t>
            </a:r>
            <a:r>
              <a:rPr lang="sv-SE" sz="1800" i="1">
                <a:latin typeface="Calibri Light"/>
                <a:cs typeface="Calibri Light"/>
              </a:rPr>
              <a:t>"</a:t>
            </a:r>
            <a:r>
              <a:rPr lang="sv-SE" sz="1800" i="1" err="1">
                <a:latin typeface="Calibri Light"/>
                <a:cs typeface="Calibri Light"/>
              </a:rPr>
              <a:t>tipping</a:t>
            </a:r>
            <a:r>
              <a:rPr lang="sv-SE" sz="1800" i="1">
                <a:latin typeface="Calibri Light"/>
                <a:cs typeface="Calibri Light"/>
              </a:rPr>
              <a:t> </a:t>
            </a:r>
            <a:r>
              <a:rPr lang="sv-SE" sz="1800" i="1" err="1">
                <a:latin typeface="Calibri Light"/>
                <a:cs typeface="Calibri Light"/>
              </a:rPr>
              <a:t>points</a:t>
            </a:r>
            <a:r>
              <a:rPr lang="sv-SE" sz="1800" i="1">
                <a:latin typeface="Calibri Light"/>
                <a:cs typeface="Calibri Light"/>
              </a:rPr>
              <a:t>"</a:t>
            </a:r>
          </a:p>
          <a:p>
            <a:pPr algn="l"/>
            <a:r>
              <a:rPr lang="sv-SE" sz="1800">
                <a:latin typeface="Calibri Light"/>
                <a:cs typeface="Calibri Light"/>
              </a:rPr>
              <a:t>                                              Rättvisa och jämställdhet</a:t>
            </a:r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C297635C-B9C4-0094-E3A6-F9439EBD0994}"/>
              </a:ext>
            </a:extLst>
          </p:cNvPr>
          <p:cNvCxnSpPr>
            <a:cxnSpLocks/>
          </p:cNvCxnSpPr>
          <p:nvPr/>
        </p:nvCxnSpPr>
        <p:spPr>
          <a:xfrm>
            <a:off x="2912905" y="2095012"/>
            <a:ext cx="2616156" cy="8132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Bildobjekt 7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368765DB-9988-0154-2336-2395DC6CA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15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F0562563-390D-42B5-AE33-D466527CEBCC}"/>
              </a:ext>
            </a:extLst>
          </p:cNvPr>
          <p:cNvSpPr/>
          <p:nvPr/>
        </p:nvSpPr>
        <p:spPr>
          <a:xfrm>
            <a:off x="1876542" y="1766810"/>
            <a:ext cx="1050202" cy="3331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36ED157E-A443-4BF4-BE02-3A15824B8D87}"/>
              </a:ext>
            </a:extLst>
          </p:cNvPr>
          <p:cNvCxnSpPr>
            <a:stCxn id="3" idx="0"/>
          </p:cNvCxnSpPr>
          <p:nvPr/>
        </p:nvCxnSpPr>
        <p:spPr>
          <a:xfrm>
            <a:off x="2401643" y="1766810"/>
            <a:ext cx="3069125" cy="923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65BB3672-DF1B-497F-B96C-1A2F2FC83218}"/>
              </a:ext>
            </a:extLst>
          </p:cNvPr>
          <p:cNvCxnSpPr>
            <a:cxnSpLocks/>
          </p:cNvCxnSpPr>
          <p:nvPr/>
        </p:nvCxnSpPr>
        <p:spPr>
          <a:xfrm flipV="1">
            <a:off x="2464273" y="3957749"/>
            <a:ext cx="3090250" cy="11407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62316AD0-45CC-4B6E-9020-D6E2C72A99C9}"/>
              </a:ext>
            </a:extLst>
          </p:cNvPr>
          <p:cNvCxnSpPr/>
          <p:nvPr/>
        </p:nvCxnSpPr>
        <p:spPr>
          <a:xfrm>
            <a:off x="5481206" y="2690263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5003FA2C-D0C8-4C67-BAB3-9B3066F12967}"/>
              </a:ext>
            </a:extLst>
          </p:cNvPr>
          <p:cNvCxnSpPr>
            <a:cxnSpLocks/>
          </p:cNvCxnSpPr>
          <p:nvPr/>
        </p:nvCxnSpPr>
        <p:spPr>
          <a:xfrm>
            <a:off x="5538901" y="3984023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ubrik 3">
            <a:extLst>
              <a:ext uri="{FF2B5EF4-FFF2-40B4-BE49-F238E27FC236}">
                <a16:creationId xmlns:a16="http://schemas.microsoft.com/office/drawing/2014/main" id="{EA330DA0-DE16-4F0A-BF92-1AB1915E4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192" y="-756386"/>
            <a:ext cx="9144000" cy="1808905"/>
          </a:xfrm>
        </p:spPr>
        <p:txBody>
          <a:bodyPr>
            <a:normAutofit/>
          </a:bodyPr>
          <a:lstStyle/>
          <a:p>
            <a:r>
              <a:rPr lang="sv-SE">
                <a:latin typeface="Calibri Light"/>
                <a:cs typeface="Calibri Light"/>
              </a:rPr>
              <a:t>Trattmetaforen</a:t>
            </a:r>
          </a:p>
        </p:txBody>
      </p:sp>
      <p:sp>
        <p:nvSpPr>
          <p:cNvPr id="62" name="Rubrik 3">
            <a:extLst>
              <a:ext uri="{FF2B5EF4-FFF2-40B4-BE49-F238E27FC236}">
                <a16:creationId xmlns:a16="http://schemas.microsoft.com/office/drawing/2014/main" id="{CEF00050-7807-4BDE-9295-10512FBD5903}"/>
              </a:ext>
            </a:extLst>
          </p:cNvPr>
          <p:cNvSpPr txBox="1">
            <a:spLocks/>
          </p:cNvSpPr>
          <p:nvPr/>
        </p:nvSpPr>
        <p:spPr>
          <a:xfrm>
            <a:off x="1136368" y="5702637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b="1"/>
              <a:t>TID</a:t>
            </a:r>
          </a:p>
        </p:txBody>
      </p:sp>
      <p:cxnSp>
        <p:nvCxnSpPr>
          <p:cNvPr id="63" name="Rak pilkoppling 62">
            <a:extLst>
              <a:ext uri="{FF2B5EF4-FFF2-40B4-BE49-F238E27FC236}">
                <a16:creationId xmlns:a16="http://schemas.microsoft.com/office/drawing/2014/main" id="{480EDC25-9533-4F33-B91D-BEAD0E657950}"/>
              </a:ext>
            </a:extLst>
          </p:cNvPr>
          <p:cNvCxnSpPr>
            <a:cxnSpLocks/>
          </p:cNvCxnSpPr>
          <p:nvPr/>
        </p:nvCxnSpPr>
        <p:spPr>
          <a:xfrm>
            <a:off x="1749287" y="5993296"/>
            <a:ext cx="85675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ubrik 3">
            <a:extLst>
              <a:ext uri="{FF2B5EF4-FFF2-40B4-BE49-F238E27FC236}">
                <a16:creationId xmlns:a16="http://schemas.microsoft.com/office/drawing/2014/main" id="{D4DA551C-3954-913C-1211-C170F00CC6C4}"/>
              </a:ext>
            </a:extLst>
          </p:cNvPr>
          <p:cNvSpPr txBox="1">
            <a:spLocks/>
          </p:cNvSpPr>
          <p:nvPr/>
        </p:nvSpPr>
        <p:spPr>
          <a:xfrm>
            <a:off x="2793305" y="1055712"/>
            <a:ext cx="8152356" cy="1589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800">
                <a:latin typeface="Calibri Light"/>
                <a:cs typeface="Calibri Light"/>
              </a:rPr>
              <a:t>Tillgång till resurser</a:t>
            </a:r>
          </a:p>
          <a:p>
            <a:pPr algn="l"/>
            <a:r>
              <a:rPr lang="sv-SE" sz="1800">
                <a:latin typeface="Calibri Light"/>
                <a:cs typeface="Calibri Light"/>
              </a:rPr>
              <a:t>               Kapacitet att återställa</a:t>
            </a:r>
          </a:p>
          <a:p>
            <a:pPr algn="l"/>
            <a:r>
              <a:rPr lang="sv-SE" sz="1800">
                <a:latin typeface="Calibri Light"/>
                <a:cs typeface="Calibri Light"/>
              </a:rPr>
              <a:t>                                Tid att hindra oåterkalleliga "</a:t>
            </a:r>
            <a:r>
              <a:rPr lang="sv-SE" sz="1800" err="1">
                <a:latin typeface="Calibri Light"/>
                <a:cs typeface="Calibri Light"/>
              </a:rPr>
              <a:t>tipping</a:t>
            </a:r>
            <a:r>
              <a:rPr lang="sv-SE" sz="1800">
                <a:latin typeface="Calibri Light"/>
                <a:cs typeface="Calibri Light"/>
              </a:rPr>
              <a:t> </a:t>
            </a:r>
            <a:r>
              <a:rPr lang="sv-SE" sz="1800" err="1">
                <a:latin typeface="Calibri Light"/>
                <a:cs typeface="Calibri Light"/>
              </a:rPr>
              <a:t>points</a:t>
            </a:r>
            <a:r>
              <a:rPr lang="sv-SE" sz="1800">
                <a:latin typeface="Calibri Light"/>
                <a:cs typeface="Calibri Light"/>
              </a:rPr>
              <a:t>"</a:t>
            </a:r>
          </a:p>
          <a:p>
            <a:pPr algn="l"/>
            <a:r>
              <a:rPr lang="sv-SE" sz="1800">
                <a:latin typeface="Calibri Light"/>
                <a:cs typeface="Calibri Light"/>
              </a:rPr>
              <a:t>                                              Rättvisa och jämställdhet</a:t>
            </a:r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C297635C-B9C4-0094-E3A6-F9439EBD0994}"/>
              </a:ext>
            </a:extLst>
          </p:cNvPr>
          <p:cNvCxnSpPr>
            <a:cxnSpLocks/>
          </p:cNvCxnSpPr>
          <p:nvPr/>
        </p:nvCxnSpPr>
        <p:spPr>
          <a:xfrm>
            <a:off x="2912905" y="2095012"/>
            <a:ext cx="2616156" cy="8132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ubrik 3">
            <a:extLst>
              <a:ext uri="{FF2B5EF4-FFF2-40B4-BE49-F238E27FC236}">
                <a16:creationId xmlns:a16="http://schemas.microsoft.com/office/drawing/2014/main" id="{C122E960-F944-06B8-21DB-E36139685AEC}"/>
              </a:ext>
            </a:extLst>
          </p:cNvPr>
          <p:cNvSpPr txBox="1">
            <a:spLocks/>
          </p:cNvSpPr>
          <p:nvPr/>
        </p:nvSpPr>
        <p:spPr>
          <a:xfrm>
            <a:off x="2525983" y="4102692"/>
            <a:ext cx="10560687" cy="1589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800" dirty="0">
                <a:latin typeface="FreightNeo Pro Light"/>
                <a:cs typeface="Calibri Light"/>
              </a:rPr>
              <a:t>              </a:t>
            </a:r>
            <a:r>
              <a:rPr lang="sv-SE" sz="1800" dirty="0">
                <a:latin typeface="Calibri Light"/>
                <a:cs typeface="Calibri Light"/>
              </a:rPr>
              <a:t>                                    Världens befolkning</a:t>
            </a:r>
          </a:p>
          <a:p>
            <a:pPr algn="l"/>
            <a:r>
              <a:rPr lang="sv-SE" sz="1800" dirty="0">
                <a:latin typeface="Calibri Light"/>
                <a:cs typeface="Calibri Light"/>
              </a:rPr>
              <a:t>                                     Globala behov</a:t>
            </a:r>
          </a:p>
          <a:p>
            <a:pPr algn="l"/>
            <a:r>
              <a:rPr lang="sv-SE" sz="1800">
                <a:latin typeface="Calibri Light"/>
                <a:cs typeface="Calibri Light"/>
              </a:rPr>
              <a:t>                         Hårdare lagar och regler</a:t>
            </a:r>
          </a:p>
          <a:p>
            <a:pPr algn="l"/>
            <a:r>
              <a:rPr lang="sv-SE" sz="1800" dirty="0">
                <a:latin typeface="Calibri Light"/>
                <a:cs typeface="Calibri Light"/>
              </a:rPr>
              <a:t>             Trycket på marknaden</a:t>
            </a:r>
          </a:p>
          <a:p>
            <a:pPr algn="l"/>
            <a:r>
              <a:rPr lang="sv-SE" sz="1800" dirty="0">
                <a:latin typeface="Calibri Light"/>
                <a:cs typeface="Calibri Light"/>
              </a:rPr>
              <a:t>Konkurrens</a:t>
            </a:r>
          </a:p>
          <a:p>
            <a:pPr algn="l"/>
            <a:endParaRPr lang="sv-SE" sz="1800">
              <a:latin typeface="FreightNeo Pro Light"/>
              <a:cs typeface="Calibri Light"/>
            </a:endParaRPr>
          </a:p>
        </p:txBody>
      </p: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3CB50219-D397-879D-A099-C95CE321FD4D}"/>
              </a:ext>
            </a:extLst>
          </p:cNvPr>
          <p:cNvCxnSpPr>
            <a:cxnSpLocks/>
          </p:cNvCxnSpPr>
          <p:nvPr/>
        </p:nvCxnSpPr>
        <p:spPr>
          <a:xfrm flipV="1">
            <a:off x="2920645" y="3811002"/>
            <a:ext cx="2532650" cy="9700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Bildobjekt 8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94FFEF27-B403-74D2-832C-0F3079370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18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F0562563-390D-42B5-AE33-D466527CEBCC}"/>
              </a:ext>
            </a:extLst>
          </p:cNvPr>
          <p:cNvSpPr/>
          <p:nvPr/>
        </p:nvSpPr>
        <p:spPr>
          <a:xfrm>
            <a:off x="3515364" y="1923385"/>
            <a:ext cx="1050202" cy="3331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36ED157E-A443-4BF4-BE02-3A15824B8D87}"/>
              </a:ext>
            </a:extLst>
          </p:cNvPr>
          <p:cNvCxnSpPr>
            <a:stCxn id="3" idx="0"/>
          </p:cNvCxnSpPr>
          <p:nvPr/>
        </p:nvCxnSpPr>
        <p:spPr>
          <a:xfrm>
            <a:off x="4040465" y="1923385"/>
            <a:ext cx="3069125" cy="923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65BB3672-DF1B-497F-B96C-1A2F2FC83218}"/>
              </a:ext>
            </a:extLst>
          </p:cNvPr>
          <p:cNvCxnSpPr>
            <a:cxnSpLocks/>
          </p:cNvCxnSpPr>
          <p:nvPr/>
        </p:nvCxnSpPr>
        <p:spPr>
          <a:xfrm flipV="1">
            <a:off x="4040465" y="4114324"/>
            <a:ext cx="3090250" cy="11407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62316AD0-45CC-4B6E-9020-D6E2C72A99C9}"/>
              </a:ext>
            </a:extLst>
          </p:cNvPr>
          <p:cNvCxnSpPr/>
          <p:nvPr/>
        </p:nvCxnSpPr>
        <p:spPr>
          <a:xfrm>
            <a:off x="7109590" y="2846838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5003FA2C-D0C8-4C67-BAB3-9B3066F12967}"/>
              </a:ext>
            </a:extLst>
          </p:cNvPr>
          <p:cNvCxnSpPr>
            <a:cxnSpLocks/>
          </p:cNvCxnSpPr>
          <p:nvPr/>
        </p:nvCxnSpPr>
        <p:spPr>
          <a:xfrm>
            <a:off x="7130715" y="4114324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Rak pilkoppling 43">
            <a:extLst>
              <a:ext uri="{FF2B5EF4-FFF2-40B4-BE49-F238E27FC236}">
                <a16:creationId xmlns:a16="http://schemas.microsoft.com/office/drawing/2014/main" id="{A5DA3132-B35E-40EC-9ADC-91ECD9E8F410}"/>
              </a:ext>
            </a:extLst>
          </p:cNvPr>
          <p:cNvCxnSpPr>
            <a:cxnSpLocks/>
          </p:cNvCxnSpPr>
          <p:nvPr/>
        </p:nvCxnSpPr>
        <p:spPr>
          <a:xfrm flipV="1">
            <a:off x="3236494" y="2574235"/>
            <a:ext cx="2647471" cy="16293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ektangel 49">
            <a:extLst>
              <a:ext uri="{FF2B5EF4-FFF2-40B4-BE49-F238E27FC236}">
                <a16:creationId xmlns:a16="http://schemas.microsoft.com/office/drawing/2014/main" id="{883B29B6-9C74-447F-924C-34810A365B7D}"/>
              </a:ext>
            </a:extLst>
          </p:cNvPr>
          <p:cNvSpPr/>
          <p:nvPr/>
        </p:nvSpPr>
        <p:spPr>
          <a:xfrm>
            <a:off x="1431558" y="3960415"/>
            <a:ext cx="1602463" cy="7300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Likbent triangel 50">
            <a:extLst>
              <a:ext uri="{FF2B5EF4-FFF2-40B4-BE49-F238E27FC236}">
                <a16:creationId xmlns:a16="http://schemas.microsoft.com/office/drawing/2014/main" id="{76B84CC0-C820-438F-AA72-DF8A8406BB59}"/>
              </a:ext>
            </a:extLst>
          </p:cNvPr>
          <p:cNvSpPr/>
          <p:nvPr/>
        </p:nvSpPr>
        <p:spPr>
          <a:xfrm rot="19894122">
            <a:off x="1325031" y="3743986"/>
            <a:ext cx="377394" cy="371193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Likbent triangel 51">
            <a:extLst>
              <a:ext uri="{FF2B5EF4-FFF2-40B4-BE49-F238E27FC236}">
                <a16:creationId xmlns:a16="http://schemas.microsoft.com/office/drawing/2014/main" id="{DEC6A62E-C75D-4DC8-91D5-669C5B22D3B2}"/>
              </a:ext>
            </a:extLst>
          </p:cNvPr>
          <p:cNvSpPr/>
          <p:nvPr/>
        </p:nvSpPr>
        <p:spPr>
          <a:xfrm rot="20094087">
            <a:off x="1661869" y="3734483"/>
            <a:ext cx="377394" cy="408312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Likbent triangel 52">
            <a:extLst>
              <a:ext uri="{FF2B5EF4-FFF2-40B4-BE49-F238E27FC236}">
                <a16:creationId xmlns:a16="http://schemas.microsoft.com/office/drawing/2014/main" id="{A9D11FBE-D76F-445D-BB57-DE9D3A598C0B}"/>
              </a:ext>
            </a:extLst>
          </p:cNvPr>
          <p:cNvSpPr/>
          <p:nvPr/>
        </p:nvSpPr>
        <p:spPr>
          <a:xfrm rot="20094087">
            <a:off x="1998119" y="3725428"/>
            <a:ext cx="377394" cy="408312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Likbent triangel 53">
            <a:extLst>
              <a:ext uri="{FF2B5EF4-FFF2-40B4-BE49-F238E27FC236}">
                <a16:creationId xmlns:a16="http://schemas.microsoft.com/office/drawing/2014/main" id="{8923703D-819F-47F7-814A-918B3A2CADE8}"/>
              </a:ext>
            </a:extLst>
          </p:cNvPr>
          <p:cNvSpPr/>
          <p:nvPr/>
        </p:nvSpPr>
        <p:spPr>
          <a:xfrm rot="20094087">
            <a:off x="2326628" y="3725426"/>
            <a:ext cx="377394" cy="408312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AB93BD33-4EB8-4731-B394-995BEDEA215B}"/>
              </a:ext>
            </a:extLst>
          </p:cNvPr>
          <p:cNvSpPr/>
          <p:nvPr/>
        </p:nvSpPr>
        <p:spPr>
          <a:xfrm>
            <a:off x="2836355" y="3321775"/>
            <a:ext cx="197666" cy="13687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8" name="Moln 57">
            <a:extLst>
              <a:ext uri="{FF2B5EF4-FFF2-40B4-BE49-F238E27FC236}">
                <a16:creationId xmlns:a16="http://schemas.microsoft.com/office/drawing/2014/main" id="{8AB3EB77-6917-44FE-89CB-BCD5E67F8F38}"/>
              </a:ext>
            </a:extLst>
          </p:cNvPr>
          <p:cNvSpPr/>
          <p:nvPr/>
        </p:nvSpPr>
        <p:spPr>
          <a:xfrm>
            <a:off x="2659573" y="2962454"/>
            <a:ext cx="336250" cy="243978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9" name="Moln 58">
            <a:extLst>
              <a:ext uri="{FF2B5EF4-FFF2-40B4-BE49-F238E27FC236}">
                <a16:creationId xmlns:a16="http://schemas.microsoft.com/office/drawing/2014/main" id="{8C0FE0F1-F8A0-40F7-B634-979F8DAB6FC8}"/>
              </a:ext>
            </a:extLst>
          </p:cNvPr>
          <p:cNvSpPr/>
          <p:nvPr/>
        </p:nvSpPr>
        <p:spPr>
          <a:xfrm>
            <a:off x="2257846" y="2504225"/>
            <a:ext cx="654085" cy="388872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0" name="Moln 59">
            <a:extLst>
              <a:ext uri="{FF2B5EF4-FFF2-40B4-BE49-F238E27FC236}">
                <a16:creationId xmlns:a16="http://schemas.microsoft.com/office/drawing/2014/main" id="{2F265D23-73A1-4E82-B3CC-E0F3C862975A}"/>
              </a:ext>
            </a:extLst>
          </p:cNvPr>
          <p:cNvSpPr/>
          <p:nvPr/>
        </p:nvSpPr>
        <p:spPr>
          <a:xfrm>
            <a:off x="1696521" y="1782026"/>
            <a:ext cx="966744" cy="679014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" name="Rubrik 3">
            <a:extLst>
              <a:ext uri="{FF2B5EF4-FFF2-40B4-BE49-F238E27FC236}">
                <a16:creationId xmlns:a16="http://schemas.microsoft.com/office/drawing/2014/main" id="{EA330DA0-DE16-4F0A-BF92-1AB1915E4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07537"/>
            <a:ext cx="9144000" cy="1808905"/>
          </a:xfrm>
        </p:spPr>
        <p:txBody>
          <a:bodyPr>
            <a:normAutofit/>
          </a:bodyPr>
          <a:lstStyle/>
          <a:p>
            <a:r>
              <a:rPr lang="sv-SE"/>
              <a:t>Trattmetaforen</a:t>
            </a:r>
            <a:endParaRPr lang="sv-SE">
              <a:cs typeface="Calibri Light"/>
            </a:endParaRPr>
          </a:p>
        </p:txBody>
      </p:sp>
      <p:sp>
        <p:nvSpPr>
          <p:cNvPr id="62" name="Rubrik 3">
            <a:extLst>
              <a:ext uri="{FF2B5EF4-FFF2-40B4-BE49-F238E27FC236}">
                <a16:creationId xmlns:a16="http://schemas.microsoft.com/office/drawing/2014/main" id="{CEF00050-7807-4BDE-9295-10512FBD5903}"/>
              </a:ext>
            </a:extLst>
          </p:cNvPr>
          <p:cNvSpPr txBox="1">
            <a:spLocks/>
          </p:cNvSpPr>
          <p:nvPr/>
        </p:nvSpPr>
        <p:spPr>
          <a:xfrm>
            <a:off x="1136368" y="5702637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b="1"/>
              <a:t>TID</a:t>
            </a:r>
          </a:p>
        </p:txBody>
      </p:sp>
      <p:cxnSp>
        <p:nvCxnSpPr>
          <p:cNvPr id="63" name="Rak pilkoppling 62">
            <a:extLst>
              <a:ext uri="{FF2B5EF4-FFF2-40B4-BE49-F238E27FC236}">
                <a16:creationId xmlns:a16="http://schemas.microsoft.com/office/drawing/2014/main" id="{480EDC25-9533-4F33-B91D-BEAD0E657950}"/>
              </a:ext>
            </a:extLst>
          </p:cNvPr>
          <p:cNvCxnSpPr>
            <a:cxnSpLocks/>
          </p:cNvCxnSpPr>
          <p:nvPr/>
        </p:nvCxnSpPr>
        <p:spPr>
          <a:xfrm>
            <a:off x="1749287" y="5993296"/>
            <a:ext cx="85675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0B2312FD-6F25-6545-3116-FEA4A7E04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40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F0562563-390D-42B5-AE33-D466527CEBCC}"/>
              </a:ext>
            </a:extLst>
          </p:cNvPr>
          <p:cNvSpPr/>
          <p:nvPr/>
        </p:nvSpPr>
        <p:spPr>
          <a:xfrm>
            <a:off x="3515364" y="1923385"/>
            <a:ext cx="1050202" cy="3331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36ED157E-A443-4BF4-BE02-3A15824B8D87}"/>
              </a:ext>
            </a:extLst>
          </p:cNvPr>
          <p:cNvCxnSpPr>
            <a:stCxn id="3" idx="0"/>
          </p:cNvCxnSpPr>
          <p:nvPr/>
        </p:nvCxnSpPr>
        <p:spPr>
          <a:xfrm>
            <a:off x="4040465" y="1923385"/>
            <a:ext cx="3069125" cy="923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65BB3672-DF1B-497F-B96C-1A2F2FC83218}"/>
              </a:ext>
            </a:extLst>
          </p:cNvPr>
          <p:cNvCxnSpPr>
            <a:cxnSpLocks/>
          </p:cNvCxnSpPr>
          <p:nvPr/>
        </p:nvCxnSpPr>
        <p:spPr>
          <a:xfrm flipV="1">
            <a:off x="4040465" y="4114324"/>
            <a:ext cx="3090250" cy="11407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62316AD0-45CC-4B6E-9020-D6E2C72A99C9}"/>
              </a:ext>
            </a:extLst>
          </p:cNvPr>
          <p:cNvCxnSpPr/>
          <p:nvPr/>
        </p:nvCxnSpPr>
        <p:spPr>
          <a:xfrm>
            <a:off x="7109590" y="2846838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5003FA2C-D0C8-4C67-BAB3-9B3066F12967}"/>
              </a:ext>
            </a:extLst>
          </p:cNvPr>
          <p:cNvCxnSpPr>
            <a:cxnSpLocks/>
          </p:cNvCxnSpPr>
          <p:nvPr/>
        </p:nvCxnSpPr>
        <p:spPr>
          <a:xfrm>
            <a:off x="7130715" y="4114324"/>
            <a:ext cx="3413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ubrik 3">
            <a:extLst>
              <a:ext uri="{FF2B5EF4-FFF2-40B4-BE49-F238E27FC236}">
                <a16:creationId xmlns:a16="http://schemas.microsoft.com/office/drawing/2014/main" id="{EA330DA0-DE16-4F0A-BF92-1AB1915E4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07537"/>
            <a:ext cx="9144000" cy="1808905"/>
          </a:xfrm>
        </p:spPr>
        <p:txBody>
          <a:bodyPr>
            <a:normAutofit/>
          </a:bodyPr>
          <a:lstStyle/>
          <a:p>
            <a:r>
              <a:rPr lang="sv-SE">
                <a:latin typeface="Calibri Light"/>
                <a:cs typeface="Calibri Light"/>
              </a:rPr>
              <a:t>Trattmetaforen</a:t>
            </a:r>
          </a:p>
        </p:txBody>
      </p:sp>
      <p:sp>
        <p:nvSpPr>
          <p:cNvPr id="62" name="Rubrik 3">
            <a:extLst>
              <a:ext uri="{FF2B5EF4-FFF2-40B4-BE49-F238E27FC236}">
                <a16:creationId xmlns:a16="http://schemas.microsoft.com/office/drawing/2014/main" id="{CEF00050-7807-4BDE-9295-10512FBD5903}"/>
              </a:ext>
            </a:extLst>
          </p:cNvPr>
          <p:cNvSpPr txBox="1">
            <a:spLocks/>
          </p:cNvSpPr>
          <p:nvPr/>
        </p:nvSpPr>
        <p:spPr>
          <a:xfrm>
            <a:off x="1136368" y="5702637"/>
            <a:ext cx="2012550" cy="20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b="1"/>
              <a:t>TID</a:t>
            </a:r>
          </a:p>
        </p:txBody>
      </p:sp>
      <p:cxnSp>
        <p:nvCxnSpPr>
          <p:cNvPr id="63" name="Rak pilkoppling 62">
            <a:extLst>
              <a:ext uri="{FF2B5EF4-FFF2-40B4-BE49-F238E27FC236}">
                <a16:creationId xmlns:a16="http://schemas.microsoft.com/office/drawing/2014/main" id="{480EDC25-9533-4F33-B91D-BEAD0E657950}"/>
              </a:ext>
            </a:extLst>
          </p:cNvPr>
          <p:cNvCxnSpPr>
            <a:cxnSpLocks/>
          </p:cNvCxnSpPr>
          <p:nvPr/>
        </p:nvCxnSpPr>
        <p:spPr>
          <a:xfrm>
            <a:off x="1749287" y="5993296"/>
            <a:ext cx="85675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l: höger 6">
            <a:extLst>
              <a:ext uri="{FF2B5EF4-FFF2-40B4-BE49-F238E27FC236}">
                <a16:creationId xmlns:a16="http://schemas.microsoft.com/office/drawing/2014/main" id="{DED33E29-BBCB-187A-29A3-297BDBE4AB0B}"/>
              </a:ext>
            </a:extLst>
          </p:cNvPr>
          <p:cNvSpPr/>
          <p:nvPr/>
        </p:nvSpPr>
        <p:spPr>
          <a:xfrm>
            <a:off x="3321351" y="3423731"/>
            <a:ext cx="4510521" cy="2150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32EE25F-B48C-4B19-C983-A7E198E8A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22" y="3091817"/>
            <a:ext cx="854567" cy="840976"/>
          </a:xfrm>
          <a:prstGeom prst="rect">
            <a:avLst/>
          </a:prstGeom>
        </p:spPr>
      </p:pic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BC76D048-CD3D-A8AB-0957-7599D9DEB1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96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3356925-5D1F-48CA-BB44-EA6B85149BEE}"/>
              </a:ext>
            </a:extLst>
          </p:cNvPr>
          <p:cNvSpPr/>
          <p:nvPr/>
        </p:nvSpPr>
        <p:spPr>
          <a:xfrm>
            <a:off x="0" y="2037944"/>
            <a:ext cx="12192000" cy="2091447"/>
          </a:xfrm>
          <a:prstGeom prst="rect">
            <a:avLst/>
          </a:prstGeom>
          <a:solidFill>
            <a:srgbClr val="396E8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6FF58AB-A045-4867-87E0-73D15A3B8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620095"/>
            <a:ext cx="9144000" cy="1808905"/>
          </a:xfrm>
        </p:spPr>
        <p:txBody>
          <a:bodyPr>
            <a:normAutofit/>
          </a:bodyPr>
          <a:lstStyle/>
          <a:p>
            <a:r>
              <a:rPr lang="en-AU">
                <a:solidFill>
                  <a:schemeClr val="bg1"/>
                </a:solidFill>
                <a:latin typeface="Calibri Light"/>
                <a:cs typeface="Calibri Light"/>
              </a:rPr>
              <a:t>8 </a:t>
            </a:r>
            <a:r>
              <a:rPr lang="en-AU" err="1">
                <a:solidFill>
                  <a:schemeClr val="bg1"/>
                </a:solidFill>
                <a:latin typeface="Calibri Light"/>
                <a:cs typeface="Calibri Light"/>
              </a:rPr>
              <a:t>hållbarhetsprinciper</a:t>
            </a:r>
            <a:endParaRPr lang="en-AU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6" name="Bildobjekt 5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61A018FE-659F-83E3-5561-D0FCA64F3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59" b="884"/>
          <a:stretch/>
        </p:blipFill>
        <p:spPr>
          <a:xfrm>
            <a:off x="265451" y="5870912"/>
            <a:ext cx="668194" cy="7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08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96eaa1-c354-408a-a184-d47f9ab2906f" xsi:nil="true"/>
    <lcf76f155ced4ddcb4097134ff3c332f xmlns="aa72b7a1-c490-46d2-9485-c5afa8b0d06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A13CBAE1B7504FAA8E54EDE7A79B3C" ma:contentTypeVersion="15" ma:contentTypeDescription="Skapa ett nytt dokument." ma:contentTypeScope="" ma:versionID="cdba6158d23e7ed625dbea6364721b82">
  <xsd:schema xmlns:xsd="http://www.w3.org/2001/XMLSchema" xmlns:xs="http://www.w3.org/2001/XMLSchema" xmlns:p="http://schemas.microsoft.com/office/2006/metadata/properties" xmlns:ns2="aa72b7a1-c490-46d2-9485-c5afa8b0d063" xmlns:ns3="5096eaa1-c354-408a-a184-d47f9ab2906f" targetNamespace="http://schemas.microsoft.com/office/2006/metadata/properties" ma:root="true" ma:fieldsID="6bd59c9f45021874e4064143834b6962" ns2:_="" ns3:_="">
    <xsd:import namespace="aa72b7a1-c490-46d2-9485-c5afa8b0d063"/>
    <xsd:import namespace="5096eaa1-c354-408a-a184-d47f9ab290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2b7a1-c490-46d2-9485-c5afa8b0d0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562ae540-1ead-4358-9754-4779a6983f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96eaa1-c354-408a-a184-d47f9ab2906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a705856-4846-4ab5-96c6-c68f4bddb245}" ma:internalName="TaxCatchAll" ma:showField="CatchAllData" ma:web="5096eaa1-c354-408a-a184-d47f9ab290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6B74DF-0598-4864-BC0A-B555C4696D16}">
  <ds:schemaRefs>
    <ds:schemaRef ds:uri="4039b988-0a4e-4e58-8ddb-64a61fb205e4"/>
    <ds:schemaRef ds:uri="5096eaa1-c354-408a-a184-d47f9ab2906f"/>
    <ds:schemaRef ds:uri="aa72b7a1-c490-46d2-9485-c5afa8b0d0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3A19EA0-D8E5-4655-964F-D58D5E116067}"/>
</file>

<file path=customXml/itemProps3.xml><?xml version="1.0" encoding="utf-8"?>
<ds:datastoreItem xmlns:ds="http://schemas.openxmlformats.org/officeDocument/2006/customXml" ds:itemID="{F0E09B15-53B8-4A68-8F7B-32FEEFAF3E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TM03090430[[fn=Olikfärgad]]</Template>
  <Application>Microsoft Office PowerPoint</Application>
  <PresentationFormat>Bredbild</PresentationFormat>
  <Slides>47</Slides>
  <Notes>28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47</vt:i4>
      </vt:variant>
    </vt:vector>
  </HeadingPairs>
  <TitlesOfParts>
    <vt:vector size="48" baseType="lpstr">
      <vt:lpstr>Office-tema</vt:lpstr>
      <vt:lpstr>PowerPoint-presentation</vt:lpstr>
      <vt:lpstr>PowerPoint-presentation</vt:lpstr>
      <vt:lpstr>PowerPoint-presentation</vt:lpstr>
      <vt:lpstr>Trattmetaforen</vt:lpstr>
      <vt:lpstr>Trattmetaforen</vt:lpstr>
      <vt:lpstr>Trattmetaforen</vt:lpstr>
      <vt:lpstr>Trattmetaforen</vt:lpstr>
      <vt:lpstr>Trattmetaforen</vt:lpstr>
      <vt:lpstr>8 hållbarhetsprinciper</vt:lpstr>
      <vt:lpstr>1</vt:lpstr>
      <vt:lpstr>1</vt:lpstr>
      <vt:lpstr>1</vt:lpstr>
      <vt:lpstr>1</vt:lpstr>
      <vt:lpstr>2</vt:lpstr>
      <vt:lpstr>3</vt:lpstr>
      <vt:lpstr>3</vt:lpstr>
      <vt:lpstr>3</vt:lpstr>
      <vt:lpstr>3</vt:lpstr>
      <vt:lpstr>3</vt:lpstr>
      <vt:lpstr>3</vt:lpstr>
      <vt:lpstr>ABCD-metoden</vt:lpstr>
      <vt:lpstr>A</vt:lpstr>
      <vt:lpstr>A</vt:lpstr>
      <vt:lpstr>PowerPoint-presentation</vt:lpstr>
      <vt:lpstr>A</vt:lpstr>
      <vt:lpstr>A</vt:lpstr>
      <vt:lpstr>PowerPoint-presentation</vt:lpstr>
      <vt:lpstr>PowerPoint-presentation</vt:lpstr>
      <vt:lpstr>A. Vision 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Extra: Metoder att använda er av under resans gång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Sveriges folkhögskolor</dc:title>
  <dc:creator>Matilda Hedlund</dc:creator>
  <cp:revision>22</cp:revision>
  <cp:lastPrinted>2018-10-15T14:09:45Z</cp:lastPrinted>
  <dcterms:created xsi:type="dcterms:W3CDTF">2016-09-29T12:18:02Z</dcterms:created>
  <dcterms:modified xsi:type="dcterms:W3CDTF">2022-12-06T14:19:35Z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0x010100B7A13CBAE1B7504FAA8E54EDE7A79B3C</vt:lpwstr>
  </property>
  <property fmtid="{D5CDD505-2E9C-101B-9397-08002B2CF9AE}" pid="3" name="MediaServiceImageTags">
    <vt:lpwstr/>
  </property>
</Properties>
</file>