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3"/>
  </p:notesMasterIdLst>
  <p:sldIdLst>
    <p:sldId id="284" r:id="rId6"/>
    <p:sldId id="400" r:id="rId7"/>
    <p:sldId id="339" r:id="rId8"/>
    <p:sldId id="386" r:id="rId9"/>
    <p:sldId id="399" r:id="rId10"/>
    <p:sldId id="343" r:id="rId11"/>
    <p:sldId id="408" r:id="rId12"/>
    <p:sldId id="439" r:id="rId13"/>
    <p:sldId id="444" r:id="rId14"/>
    <p:sldId id="448" r:id="rId15"/>
    <p:sldId id="446" r:id="rId16"/>
    <p:sldId id="442" r:id="rId17"/>
    <p:sldId id="445" r:id="rId18"/>
    <p:sldId id="447" r:id="rId19"/>
    <p:sldId id="438" r:id="rId20"/>
    <p:sldId id="407" r:id="rId21"/>
    <p:sldId id="401" r:id="rId22"/>
  </p:sldIdLst>
  <p:sldSz cx="12192000" cy="6858000"/>
  <p:notesSz cx="6669088"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14D"/>
    <a:srgbClr val="2D9B7E"/>
    <a:srgbClr val="5E869E"/>
    <a:srgbClr val="396E8A"/>
    <a:srgbClr val="EAF3E9"/>
    <a:srgbClr val="4F81BD"/>
    <a:srgbClr val="FFFFFF"/>
    <a:srgbClr val="27AF85"/>
    <a:srgbClr val="69C3AF"/>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55112" autoAdjust="0"/>
  </p:normalViewPr>
  <p:slideViewPr>
    <p:cSldViewPr snapToGrid="0">
      <p:cViewPr varScale="1">
        <p:scale>
          <a:sx n="63" d="100"/>
          <a:sy n="63" d="100"/>
        </p:scale>
        <p:origin x="23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 Bonnier" userId="6990603f-a022-47b9-a36b-3aebfe584873" providerId="ADAL" clId="{03F23E3C-7989-485F-BC9E-A685422AF8F6}"/>
    <pc:docChg chg="delSld">
      <pc:chgData name="Elin Bonnier" userId="6990603f-a022-47b9-a36b-3aebfe584873" providerId="ADAL" clId="{03F23E3C-7989-485F-BC9E-A685422AF8F6}" dt="2022-11-22T14:36:10.454" v="2" actId="47"/>
      <pc:docMkLst>
        <pc:docMk/>
      </pc:docMkLst>
      <pc:sldChg chg="del">
        <pc:chgData name="Elin Bonnier" userId="6990603f-a022-47b9-a36b-3aebfe584873" providerId="ADAL" clId="{03F23E3C-7989-485F-BC9E-A685422AF8F6}" dt="2022-11-22T14:36:10.454" v="2" actId="47"/>
        <pc:sldMkLst>
          <pc:docMk/>
          <pc:sldMk cId="2959063905" sldId="405"/>
        </pc:sldMkLst>
      </pc:sldChg>
      <pc:sldChg chg="del">
        <pc:chgData name="Elin Bonnier" userId="6990603f-a022-47b9-a36b-3aebfe584873" providerId="ADAL" clId="{03F23E3C-7989-485F-BC9E-A685422AF8F6}" dt="2022-11-22T14:36:01.364" v="1" actId="47"/>
        <pc:sldMkLst>
          <pc:docMk/>
          <pc:sldMk cId="3957789989" sldId="440"/>
        </pc:sldMkLst>
      </pc:sldChg>
      <pc:sldChg chg="del">
        <pc:chgData name="Elin Bonnier" userId="6990603f-a022-47b9-a36b-3aebfe584873" providerId="ADAL" clId="{03F23E3C-7989-485F-BC9E-A685422AF8F6}" dt="2022-11-22T14:36:00.154" v="0" actId="47"/>
        <pc:sldMkLst>
          <pc:docMk/>
          <pc:sldMk cId="1499533594" sldId="441"/>
        </pc:sldMkLst>
      </pc:sldChg>
    </pc:docChg>
  </pc:docChgLst>
  <pc:docChgLst>
    <pc:chgData name="Nelly Bachner" userId="95245ae7-22f4-4c50-b2bc-995f0fea2439" providerId="ADAL" clId="{DE11D721-81C2-4107-A5D1-7FC807E2F73D}"/>
    <pc:docChg chg="custSel addSld delSld modSld">
      <pc:chgData name="Nelly Bachner" userId="95245ae7-22f4-4c50-b2bc-995f0fea2439" providerId="ADAL" clId="{DE11D721-81C2-4107-A5D1-7FC807E2F73D}" dt="2022-10-30T21:23:19.504" v="4081" actId="20577"/>
      <pc:docMkLst>
        <pc:docMk/>
      </pc:docMkLst>
      <pc:sldChg chg="modSp del mod">
        <pc:chgData name="Nelly Bachner" userId="95245ae7-22f4-4c50-b2bc-995f0fea2439" providerId="ADAL" clId="{DE11D721-81C2-4107-A5D1-7FC807E2F73D}" dt="2022-10-27T12:25:58.566" v="4063" actId="2696"/>
        <pc:sldMkLst>
          <pc:docMk/>
          <pc:sldMk cId="0" sldId="286"/>
        </pc:sldMkLst>
        <pc:spChg chg="mod">
          <ac:chgData name="Nelly Bachner" userId="95245ae7-22f4-4c50-b2bc-995f0fea2439" providerId="ADAL" clId="{DE11D721-81C2-4107-A5D1-7FC807E2F73D}" dt="2022-10-10T11:49:13.901" v="2127" actId="1076"/>
          <ac:spMkLst>
            <pc:docMk/>
            <pc:sldMk cId="0" sldId="286"/>
            <ac:spMk id="14" creationId="{E1C0D066-82D4-7B63-3904-E1C52939D32A}"/>
          </ac:spMkLst>
        </pc:spChg>
      </pc:sldChg>
      <pc:sldChg chg="del">
        <pc:chgData name="Nelly Bachner" userId="95245ae7-22f4-4c50-b2bc-995f0fea2439" providerId="ADAL" clId="{DE11D721-81C2-4107-A5D1-7FC807E2F73D}" dt="2022-10-10T11:48:49.165" v="2125" actId="47"/>
        <pc:sldMkLst>
          <pc:docMk/>
          <pc:sldMk cId="2232931891" sldId="313"/>
        </pc:sldMkLst>
      </pc:sldChg>
      <pc:sldChg chg="addSp delSp modSp mod setBg modNotesTx">
        <pc:chgData name="Nelly Bachner" userId="95245ae7-22f4-4c50-b2bc-995f0fea2439" providerId="ADAL" clId="{DE11D721-81C2-4107-A5D1-7FC807E2F73D}" dt="2022-10-10T11:56:43.743" v="2147" actId="1076"/>
        <pc:sldMkLst>
          <pc:docMk/>
          <pc:sldMk cId="2448267976" sldId="343"/>
        </pc:sldMkLst>
        <pc:spChg chg="add del">
          <ac:chgData name="Nelly Bachner" userId="95245ae7-22f4-4c50-b2bc-995f0fea2439" providerId="ADAL" clId="{DE11D721-81C2-4107-A5D1-7FC807E2F73D}" dt="2022-10-10T11:33:10.635" v="1930" actId="478"/>
          <ac:spMkLst>
            <pc:docMk/>
            <pc:sldMk cId="2448267976" sldId="343"/>
            <ac:spMk id="4" creationId="{4408BC06-5B20-355C-0D95-B78444705E49}"/>
          </ac:spMkLst>
        </pc:spChg>
        <pc:spChg chg="mod">
          <ac:chgData name="Nelly Bachner" userId="95245ae7-22f4-4c50-b2bc-995f0fea2439" providerId="ADAL" clId="{DE11D721-81C2-4107-A5D1-7FC807E2F73D}" dt="2022-10-10T11:37:08.445" v="2117" actId="207"/>
          <ac:spMkLst>
            <pc:docMk/>
            <pc:sldMk cId="2448267976" sldId="343"/>
            <ac:spMk id="7" creationId="{E80BD27D-F4E6-45FE-8211-56D75CB465C0}"/>
          </ac:spMkLst>
        </pc:spChg>
        <pc:spChg chg="del mod">
          <ac:chgData name="Nelly Bachner" userId="95245ae7-22f4-4c50-b2bc-995f0fea2439" providerId="ADAL" clId="{DE11D721-81C2-4107-A5D1-7FC807E2F73D}" dt="2022-10-10T11:32:52.872" v="1928" actId="478"/>
          <ac:spMkLst>
            <pc:docMk/>
            <pc:sldMk cId="2448267976" sldId="343"/>
            <ac:spMk id="10" creationId="{D4806AA6-4924-4AF7-BCAC-1CA9D2255890}"/>
          </ac:spMkLst>
        </pc:spChg>
        <pc:spChg chg="add mod">
          <ac:chgData name="Nelly Bachner" userId="95245ae7-22f4-4c50-b2bc-995f0fea2439" providerId="ADAL" clId="{DE11D721-81C2-4107-A5D1-7FC807E2F73D}" dt="2022-10-10T11:37:12.993" v="2118" actId="207"/>
          <ac:spMkLst>
            <pc:docMk/>
            <pc:sldMk cId="2448267976" sldId="343"/>
            <ac:spMk id="12" creationId="{AF0DB41D-43DB-5272-B120-FE896E4C9D9B}"/>
          </ac:spMkLst>
        </pc:spChg>
        <pc:picChg chg="mod">
          <ac:chgData name="Nelly Bachner" userId="95245ae7-22f4-4c50-b2bc-995f0fea2439" providerId="ADAL" clId="{DE11D721-81C2-4107-A5D1-7FC807E2F73D}" dt="2022-10-10T11:33:49.461" v="1935" actId="1076"/>
          <ac:picMkLst>
            <pc:docMk/>
            <pc:sldMk cId="2448267976" sldId="343"/>
            <ac:picMk id="3" creationId="{D3262006-B2FE-BC72-532E-B0A57B0F1227}"/>
          </ac:picMkLst>
        </pc:picChg>
        <pc:picChg chg="del">
          <ac:chgData name="Nelly Bachner" userId="95245ae7-22f4-4c50-b2bc-995f0fea2439" providerId="ADAL" clId="{DE11D721-81C2-4107-A5D1-7FC807E2F73D}" dt="2022-10-10T11:31:27.761" v="1921" actId="478"/>
          <ac:picMkLst>
            <pc:docMk/>
            <pc:sldMk cId="2448267976" sldId="343"/>
            <ac:picMk id="5" creationId="{AFBBBE43-2D19-49C9-A16E-F6E3B97E8272}"/>
          </ac:picMkLst>
        </pc:picChg>
        <pc:picChg chg="del">
          <ac:chgData name="Nelly Bachner" userId="95245ae7-22f4-4c50-b2bc-995f0fea2439" providerId="ADAL" clId="{DE11D721-81C2-4107-A5D1-7FC807E2F73D}" dt="2022-10-10T11:31:25.269" v="1920" actId="478"/>
          <ac:picMkLst>
            <pc:docMk/>
            <pc:sldMk cId="2448267976" sldId="343"/>
            <ac:picMk id="6" creationId="{59EBC780-71CC-4678-8D7E-F889046C89E6}"/>
          </ac:picMkLst>
        </pc:picChg>
        <pc:picChg chg="del">
          <ac:chgData name="Nelly Bachner" userId="95245ae7-22f4-4c50-b2bc-995f0fea2439" providerId="ADAL" clId="{DE11D721-81C2-4107-A5D1-7FC807E2F73D}" dt="2022-10-10T11:31:29.836" v="1922" actId="478"/>
          <ac:picMkLst>
            <pc:docMk/>
            <pc:sldMk cId="2448267976" sldId="343"/>
            <ac:picMk id="8" creationId="{32D8F416-93C3-4086-8135-A799B89A3A62}"/>
          </ac:picMkLst>
        </pc:picChg>
        <pc:picChg chg="del">
          <ac:chgData name="Nelly Bachner" userId="95245ae7-22f4-4c50-b2bc-995f0fea2439" providerId="ADAL" clId="{DE11D721-81C2-4107-A5D1-7FC807E2F73D}" dt="2022-10-10T11:31:37.107" v="1924" actId="478"/>
          <ac:picMkLst>
            <pc:docMk/>
            <pc:sldMk cId="2448267976" sldId="343"/>
            <ac:picMk id="9" creationId="{2CC491E3-679D-41DD-98F4-6B8D0C06AB2E}"/>
          </ac:picMkLst>
        </pc:picChg>
        <pc:picChg chg="add del mod">
          <ac:chgData name="Nelly Bachner" userId="95245ae7-22f4-4c50-b2bc-995f0fea2439" providerId="ADAL" clId="{DE11D721-81C2-4107-A5D1-7FC807E2F73D}" dt="2022-10-10T11:56:38.528" v="2145" actId="478"/>
          <ac:picMkLst>
            <pc:docMk/>
            <pc:sldMk cId="2448267976" sldId="343"/>
            <ac:picMk id="13" creationId="{A18E8C7F-C9D7-E39D-40FF-7CD7D6E44809}"/>
          </ac:picMkLst>
        </pc:picChg>
        <pc:picChg chg="add mod">
          <ac:chgData name="Nelly Bachner" userId="95245ae7-22f4-4c50-b2bc-995f0fea2439" providerId="ADAL" clId="{DE11D721-81C2-4107-A5D1-7FC807E2F73D}" dt="2022-10-10T11:56:43.743" v="2147" actId="1076"/>
          <ac:picMkLst>
            <pc:docMk/>
            <pc:sldMk cId="2448267976" sldId="343"/>
            <ac:picMk id="14" creationId="{DCBF6432-B3CE-8CD2-1F2E-E8EB6CA0CBF1}"/>
          </ac:picMkLst>
        </pc:picChg>
      </pc:sldChg>
      <pc:sldChg chg="modNotesTx">
        <pc:chgData name="Nelly Bachner" userId="95245ae7-22f4-4c50-b2bc-995f0fea2439" providerId="ADAL" clId="{DE11D721-81C2-4107-A5D1-7FC807E2F73D}" dt="2022-10-30T21:22:02.675" v="4064" actId="20577"/>
        <pc:sldMkLst>
          <pc:docMk/>
          <pc:sldMk cId="1744856641" sldId="408"/>
        </pc:sldMkLst>
      </pc:sldChg>
      <pc:sldChg chg="modNotesTx">
        <pc:chgData name="Nelly Bachner" userId="95245ae7-22f4-4c50-b2bc-995f0fea2439" providerId="ADAL" clId="{DE11D721-81C2-4107-A5D1-7FC807E2F73D}" dt="2022-10-10T12:14:59.984" v="2778" actId="20577"/>
        <pc:sldMkLst>
          <pc:docMk/>
          <pc:sldMk cId="3202885975" sldId="438"/>
        </pc:sldMkLst>
      </pc:sldChg>
      <pc:sldChg chg="modNotesTx">
        <pc:chgData name="Nelly Bachner" userId="95245ae7-22f4-4c50-b2bc-995f0fea2439" providerId="ADAL" clId="{DE11D721-81C2-4107-A5D1-7FC807E2F73D}" dt="2022-10-27T12:21:09.741" v="3999" actId="20577"/>
        <pc:sldMkLst>
          <pc:docMk/>
          <pc:sldMk cId="2437567633" sldId="439"/>
        </pc:sldMkLst>
      </pc:sldChg>
      <pc:sldChg chg="modSp mod modNotesTx">
        <pc:chgData name="Nelly Bachner" userId="95245ae7-22f4-4c50-b2bc-995f0fea2439" providerId="ADAL" clId="{DE11D721-81C2-4107-A5D1-7FC807E2F73D}" dt="2022-10-27T11:44:54.369" v="3049" actId="20577"/>
        <pc:sldMkLst>
          <pc:docMk/>
          <pc:sldMk cId="1791019492" sldId="442"/>
        </pc:sldMkLst>
        <pc:spChg chg="mod">
          <ac:chgData name="Nelly Bachner" userId="95245ae7-22f4-4c50-b2bc-995f0fea2439" providerId="ADAL" clId="{DE11D721-81C2-4107-A5D1-7FC807E2F73D}" dt="2022-10-27T11:44:54.369" v="3049" actId="20577"/>
          <ac:spMkLst>
            <pc:docMk/>
            <pc:sldMk cId="1791019492" sldId="442"/>
            <ac:spMk id="11" creationId="{242931F7-9D34-E754-CF44-3F2456837937}"/>
          </ac:spMkLst>
        </pc:spChg>
      </pc:sldChg>
      <pc:sldChg chg="del">
        <pc:chgData name="Nelly Bachner" userId="95245ae7-22f4-4c50-b2bc-995f0fea2439" providerId="ADAL" clId="{DE11D721-81C2-4107-A5D1-7FC807E2F73D}" dt="2022-10-27T11:39:54.126" v="3002" actId="47"/>
        <pc:sldMkLst>
          <pc:docMk/>
          <pc:sldMk cId="3243912290" sldId="443"/>
        </pc:sldMkLst>
      </pc:sldChg>
      <pc:sldChg chg="modSp mod modAnim modNotesTx">
        <pc:chgData name="Nelly Bachner" userId="95245ae7-22f4-4c50-b2bc-995f0fea2439" providerId="ADAL" clId="{DE11D721-81C2-4107-A5D1-7FC807E2F73D}" dt="2022-10-10T12:13:32.856" v="2773" actId="1076"/>
        <pc:sldMkLst>
          <pc:docMk/>
          <pc:sldMk cId="4142626978" sldId="444"/>
        </pc:sldMkLst>
        <pc:spChg chg="mod">
          <ac:chgData name="Nelly Bachner" userId="95245ae7-22f4-4c50-b2bc-995f0fea2439" providerId="ADAL" clId="{DE11D721-81C2-4107-A5D1-7FC807E2F73D}" dt="2022-10-10T12:03:43.303" v="2712" actId="20577"/>
          <ac:spMkLst>
            <pc:docMk/>
            <pc:sldMk cId="4142626978" sldId="444"/>
            <ac:spMk id="11" creationId="{5F3B9C98-106F-4585-B02E-91D73ED18120}"/>
          </ac:spMkLst>
        </pc:spChg>
        <pc:picChg chg="mod">
          <ac:chgData name="Nelly Bachner" userId="95245ae7-22f4-4c50-b2bc-995f0fea2439" providerId="ADAL" clId="{DE11D721-81C2-4107-A5D1-7FC807E2F73D}" dt="2022-10-10T12:13:32.856" v="2773" actId="1076"/>
          <ac:picMkLst>
            <pc:docMk/>
            <pc:sldMk cId="4142626978" sldId="444"/>
            <ac:picMk id="6" creationId="{D0B9130B-385E-C96B-B912-0A433E7E87AE}"/>
          </ac:picMkLst>
        </pc:picChg>
      </pc:sldChg>
      <pc:sldChg chg="addSp delSp modSp add mod modNotesTx">
        <pc:chgData name="Nelly Bachner" userId="95245ae7-22f4-4c50-b2bc-995f0fea2439" providerId="ADAL" clId="{DE11D721-81C2-4107-A5D1-7FC807E2F73D}" dt="2022-10-30T21:23:00.650" v="4065" actId="20577"/>
        <pc:sldMkLst>
          <pc:docMk/>
          <pc:sldMk cId="1209294729" sldId="445"/>
        </pc:sldMkLst>
        <pc:spChg chg="del mod">
          <ac:chgData name="Nelly Bachner" userId="95245ae7-22f4-4c50-b2bc-995f0fea2439" providerId="ADAL" clId="{DE11D721-81C2-4107-A5D1-7FC807E2F73D}" dt="2022-10-10T09:19:38.476" v="54"/>
          <ac:spMkLst>
            <pc:docMk/>
            <pc:sldMk cId="1209294729" sldId="445"/>
            <ac:spMk id="6" creationId="{D253B2FB-5CE5-D4F8-270C-E3E7ABF458DF}"/>
          </ac:spMkLst>
        </pc:spChg>
        <pc:spChg chg="add mod">
          <ac:chgData name="Nelly Bachner" userId="95245ae7-22f4-4c50-b2bc-995f0fea2439" providerId="ADAL" clId="{DE11D721-81C2-4107-A5D1-7FC807E2F73D}" dt="2022-10-10T09:50:23.242" v="1917" actId="1076"/>
          <ac:spMkLst>
            <pc:docMk/>
            <pc:sldMk cId="1209294729" sldId="445"/>
            <ac:spMk id="8" creationId="{BDA81685-2A9A-2EA6-0ECE-5B34D20DBF07}"/>
          </ac:spMkLst>
        </pc:spChg>
        <pc:spChg chg="add mod">
          <ac:chgData name="Nelly Bachner" userId="95245ae7-22f4-4c50-b2bc-995f0fea2439" providerId="ADAL" clId="{DE11D721-81C2-4107-A5D1-7FC807E2F73D}" dt="2022-10-10T12:13:18.519" v="2772" actId="20577"/>
          <ac:spMkLst>
            <pc:docMk/>
            <pc:sldMk cId="1209294729" sldId="445"/>
            <ac:spMk id="10" creationId="{DC07C31F-3234-8D0E-2005-C306D5E6DD67}"/>
          </ac:spMkLst>
        </pc:spChg>
        <pc:picChg chg="mod">
          <ac:chgData name="Nelly Bachner" userId="95245ae7-22f4-4c50-b2bc-995f0fea2439" providerId="ADAL" clId="{DE11D721-81C2-4107-A5D1-7FC807E2F73D}" dt="2022-10-10T12:04:26.826" v="2714" actId="1076"/>
          <ac:picMkLst>
            <pc:docMk/>
            <pc:sldMk cId="1209294729" sldId="445"/>
            <ac:picMk id="3" creationId="{00000000-0000-0000-0000-000000000000}"/>
          </ac:picMkLst>
        </pc:picChg>
      </pc:sldChg>
      <pc:sldChg chg="add setBg modNotesTx">
        <pc:chgData name="Nelly Bachner" userId="95245ae7-22f4-4c50-b2bc-995f0fea2439" providerId="ADAL" clId="{DE11D721-81C2-4107-A5D1-7FC807E2F73D}" dt="2022-10-27T12:21:25.260" v="4032" actId="20577"/>
        <pc:sldMkLst>
          <pc:docMk/>
          <pc:sldMk cId="2004335117" sldId="446"/>
        </pc:sldMkLst>
      </pc:sldChg>
      <pc:sldChg chg="addSp modSp mod modNotesTx">
        <pc:chgData name="Nelly Bachner" userId="95245ae7-22f4-4c50-b2bc-995f0fea2439" providerId="ADAL" clId="{DE11D721-81C2-4107-A5D1-7FC807E2F73D}" dt="2022-10-30T21:23:19.504" v="4081" actId="20577"/>
        <pc:sldMkLst>
          <pc:docMk/>
          <pc:sldMk cId="1095477156" sldId="447"/>
        </pc:sldMkLst>
        <pc:spChg chg="add mod">
          <ac:chgData name="Nelly Bachner" userId="95245ae7-22f4-4c50-b2bc-995f0fea2439" providerId="ADAL" clId="{DE11D721-81C2-4107-A5D1-7FC807E2F73D}" dt="2022-10-27T11:57:46.005" v="3585" actId="20577"/>
          <ac:spMkLst>
            <pc:docMk/>
            <pc:sldMk cId="1095477156" sldId="447"/>
            <ac:spMk id="7" creationId="{824A6632-1FC9-3CAF-E3A6-F26035A08A0F}"/>
          </ac:spMkLst>
        </pc:spChg>
      </pc:sldChg>
      <pc:sldChg chg="modSp add mod modNotesTx">
        <pc:chgData name="Nelly Bachner" userId="95245ae7-22f4-4c50-b2bc-995f0fea2439" providerId="ADAL" clId="{DE11D721-81C2-4107-A5D1-7FC807E2F73D}" dt="2022-10-27T12:21:35.395" v="4062" actId="20577"/>
        <pc:sldMkLst>
          <pc:docMk/>
          <pc:sldMk cId="4092539128" sldId="448"/>
        </pc:sldMkLst>
        <pc:spChg chg="mod">
          <ac:chgData name="Nelly Bachner" userId="95245ae7-22f4-4c50-b2bc-995f0fea2439" providerId="ADAL" clId="{DE11D721-81C2-4107-A5D1-7FC807E2F73D}" dt="2022-10-27T11:39:39.700" v="3001" actId="255"/>
          <ac:spMkLst>
            <pc:docMk/>
            <pc:sldMk cId="4092539128" sldId="448"/>
            <ac:spMk id="11" creationId="{5F3B9C98-106F-4585-B02E-91D73ED18120}"/>
          </ac:spMkLst>
        </pc:spChg>
      </pc:sldChg>
      <pc:sldChg chg="modSp add del mod">
        <pc:chgData name="Nelly Bachner" userId="95245ae7-22f4-4c50-b2bc-995f0fea2439" providerId="ADAL" clId="{DE11D721-81C2-4107-A5D1-7FC807E2F73D}" dt="2022-10-27T11:45:06.026" v="3050" actId="47"/>
        <pc:sldMkLst>
          <pc:docMk/>
          <pc:sldMk cId="2984824533" sldId="449"/>
        </pc:sldMkLst>
        <pc:spChg chg="mod">
          <ac:chgData name="Nelly Bachner" userId="95245ae7-22f4-4c50-b2bc-995f0fea2439" providerId="ADAL" clId="{DE11D721-81C2-4107-A5D1-7FC807E2F73D}" dt="2022-10-27T11:44:22.824" v="3032" actId="20577"/>
          <ac:spMkLst>
            <pc:docMk/>
            <pc:sldMk cId="2984824533" sldId="449"/>
            <ac:spMk id="11" creationId="{242931F7-9D34-E754-CF44-3F2456837937}"/>
          </ac:spMkLst>
        </pc:spChg>
      </pc:sldChg>
    </pc:docChg>
  </pc:docChgLst>
  <pc:docChgLst>
    <pc:chgData name="Elin Bonnier" userId="6990603f-a022-47b9-a36b-3aebfe584873" providerId="ADAL" clId="{1F1D6026-B393-49C8-B486-D051F236677C}"/>
    <pc:docChg chg="undo redo custSel addSld delSld modSld sldOrd">
      <pc:chgData name="Elin Bonnier" userId="6990603f-a022-47b9-a36b-3aebfe584873" providerId="ADAL" clId="{1F1D6026-B393-49C8-B486-D051F236677C}" dt="2022-10-31T12:00:22.981" v="2075" actId="20577"/>
      <pc:docMkLst>
        <pc:docMk/>
      </pc:docMkLst>
      <pc:sldChg chg="modSp mod">
        <pc:chgData name="Elin Bonnier" userId="6990603f-a022-47b9-a36b-3aebfe584873" providerId="ADAL" clId="{1F1D6026-B393-49C8-B486-D051F236677C}" dt="2022-10-27T11:19:19.197" v="1330" actId="1076"/>
        <pc:sldMkLst>
          <pc:docMk/>
          <pc:sldMk cId="2287518595" sldId="284"/>
        </pc:sldMkLst>
        <pc:picChg chg="mod">
          <ac:chgData name="Elin Bonnier" userId="6990603f-a022-47b9-a36b-3aebfe584873" providerId="ADAL" clId="{1F1D6026-B393-49C8-B486-D051F236677C}" dt="2022-10-27T11:19:19.197" v="1330" actId="1076"/>
          <ac:picMkLst>
            <pc:docMk/>
            <pc:sldMk cId="2287518595" sldId="284"/>
            <ac:picMk id="18" creationId="{02C74990-6477-4060-A53F-F248C5FB40C4}"/>
          </ac:picMkLst>
        </pc:picChg>
        <pc:picChg chg="mod">
          <ac:chgData name="Elin Bonnier" userId="6990603f-a022-47b9-a36b-3aebfe584873" providerId="ADAL" clId="{1F1D6026-B393-49C8-B486-D051F236677C}" dt="2022-10-27T11:19:10.328" v="1329" actId="1076"/>
          <ac:picMkLst>
            <pc:docMk/>
            <pc:sldMk cId="2287518595" sldId="284"/>
            <ac:picMk id="1026" creationId="{775A0870-6E47-4C53-A3E1-E2A65F6FBF4F}"/>
          </ac:picMkLst>
        </pc:picChg>
      </pc:sldChg>
      <pc:sldChg chg="modSp modAnim">
        <pc:chgData name="Elin Bonnier" userId="6990603f-a022-47b9-a36b-3aebfe584873" providerId="ADAL" clId="{1F1D6026-B393-49C8-B486-D051F236677C}" dt="2022-10-10T08:59:51.350" v="15" actId="5793"/>
        <pc:sldMkLst>
          <pc:docMk/>
          <pc:sldMk cId="0" sldId="286"/>
        </pc:sldMkLst>
        <pc:spChg chg="mod">
          <ac:chgData name="Elin Bonnier" userId="6990603f-a022-47b9-a36b-3aebfe584873" providerId="ADAL" clId="{1F1D6026-B393-49C8-B486-D051F236677C}" dt="2022-10-10T08:59:51.350" v="15" actId="5793"/>
          <ac:spMkLst>
            <pc:docMk/>
            <pc:sldMk cId="0" sldId="286"/>
            <ac:spMk id="14" creationId="{E1C0D066-82D4-7B63-3904-E1C52939D32A}"/>
          </ac:spMkLst>
        </pc:spChg>
      </pc:sldChg>
      <pc:sldChg chg="modSp mod">
        <pc:chgData name="Elin Bonnier" userId="6990603f-a022-47b9-a36b-3aebfe584873" providerId="ADAL" clId="{1F1D6026-B393-49C8-B486-D051F236677C}" dt="2022-10-24T06:45:31.769" v="976" actId="1076"/>
        <pc:sldMkLst>
          <pc:docMk/>
          <pc:sldMk cId="2448267976" sldId="343"/>
        </pc:sldMkLst>
        <pc:picChg chg="mod modCrop">
          <ac:chgData name="Elin Bonnier" userId="6990603f-a022-47b9-a36b-3aebfe584873" providerId="ADAL" clId="{1F1D6026-B393-49C8-B486-D051F236677C}" dt="2022-10-24T06:45:31.769" v="976" actId="1076"/>
          <ac:picMkLst>
            <pc:docMk/>
            <pc:sldMk cId="2448267976" sldId="343"/>
            <ac:picMk id="3" creationId="{D3262006-B2FE-BC72-532E-B0A57B0F1227}"/>
          </ac:picMkLst>
        </pc:picChg>
      </pc:sldChg>
      <pc:sldChg chg="modNotesTx">
        <pc:chgData name="Elin Bonnier" userId="6990603f-a022-47b9-a36b-3aebfe584873" providerId="ADAL" clId="{1F1D6026-B393-49C8-B486-D051F236677C}" dt="2022-10-26T11:49:06.412" v="1322" actId="20577"/>
        <pc:sldMkLst>
          <pc:docMk/>
          <pc:sldMk cId="2302766428" sldId="400"/>
        </pc:sldMkLst>
      </pc:sldChg>
      <pc:sldChg chg="modSp mod">
        <pc:chgData name="Elin Bonnier" userId="6990603f-a022-47b9-a36b-3aebfe584873" providerId="ADAL" clId="{1F1D6026-B393-49C8-B486-D051F236677C}" dt="2022-10-24T07:19:23.893" v="1156" actId="1076"/>
        <pc:sldMkLst>
          <pc:docMk/>
          <pc:sldMk cId="1331663949" sldId="401"/>
        </pc:sldMkLst>
        <pc:spChg chg="mod">
          <ac:chgData name="Elin Bonnier" userId="6990603f-a022-47b9-a36b-3aebfe584873" providerId="ADAL" clId="{1F1D6026-B393-49C8-B486-D051F236677C}" dt="2022-10-24T07:19:15.021" v="1154" actId="1076"/>
          <ac:spMkLst>
            <pc:docMk/>
            <pc:sldMk cId="1331663949" sldId="401"/>
            <ac:spMk id="8" creationId="{00000000-0000-0000-0000-000000000000}"/>
          </ac:spMkLst>
        </pc:spChg>
        <pc:grpChg chg="mod">
          <ac:chgData name="Elin Bonnier" userId="6990603f-a022-47b9-a36b-3aebfe584873" providerId="ADAL" clId="{1F1D6026-B393-49C8-B486-D051F236677C}" dt="2022-10-24T07:19:18.090" v="1155" actId="1076"/>
          <ac:grpSpMkLst>
            <pc:docMk/>
            <pc:sldMk cId="1331663949" sldId="401"/>
            <ac:grpSpMk id="10" creationId="{00000000-0000-0000-0000-000000000000}"/>
          </ac:grpSpMkLst>
        </pc:grpChg>
        <pc:picChg chg="mod">
          <ac:chgData name="Elin Bonnier" userId="6990603f-a022-47b9-a36b-3aebfe584873" providerId="ADAL" clId="{1F1D6026-B393-49C8-B486-D051F236677C}" dt="2022-10-24T07:19:23.893" v="1156" actId="1076"/>
          <ac:picMkLst>
            <pc:docMk/>
            <pc:sldMk cId="1331663949" sldId="401"/>
            <ac:picMk id="6" creationId="{00000000-0000-0000-0000-000000000000}"/>
          </ac:picMkLst>
        </pc:picChg>
      </pc:sldChg>
      <pc:sldChg chg="del">
        <pc:chgData name="Elin Bonnier" userId="6990603f-a022-47b9-a36b-3aebfe584873" providerId="ADAL" clId="{1F1D6026-B393-49C8-B486-D051F236677C}" dt="2022-10-10T08:52:07.845" v="1" actId="2696"/>
        <pc:sldMkLst>
          <pc:docMk/>
          <pc:sldMk cId="2212062121" sldId="404"/>
        </pc:sldMkLst>
      </pc:sldChg>
      <pc:sldChg chg="mod modShow">
        <pc:chgData name="Elin Bonnier" userId="6990603f-a022-47b9-a36b-3aebfe584873" providerId="ADAL" clId="{1F1D6026-B393-49C8-B486-D051F236677C}" dt="2022-10-10T08:51:57.384" v="0" actId="729"/>
        <pc:sldMkLst>
          <pc:docMk/>
          <pc:sldMk cId="2959063905" sldId="405"/>
        </pc:sldMkLst>
      </pc:sldChg>
      <pc:sldChg chg="delSp modSp add del mod delAnim modAnim modNotesTx">
        <pc:chgData name="Elin Bonnier" userId="6990603f-a022-47b9-a36b-3aebfe584873" providerId="ADAL" clId="{1F1D6026-B393-49C8-B486-D051F236677C}" dt="2022-10-28T06:10:29.637" v="1361" actId="1076"/>
        <pc:sldMkLst>
          <pc:docMk/>
          <pc:sldMk cId="2152937860" sldId="407"/>
        </pc:sldMkLst>
        <pc:spChg chg="mod">
          <ac:chgData name="Elin Bonnier" userId="6990603f-a022-47b9-a36b-3aebfe584873" providerId="ADAL" clId="{1F1D6026-B393-49C8-B486-D051F236677C}" dt="2022-10-28T06:10:29.637" v="1361" actId="1076"/>
          <ac:spMkLst>
            <pc:docMk/>
            <pc:sldMk cId="2152937860" sldId="407"/>
            <ac:spMk id="6" creationId="{9F88D5F5-2510-7A95-11FD-B3FB0078807D}"/>
          </ac:spMkLst>
        </pc:spChg>
        <pc:spChg chg="del mod">
          <ac:chgData name="Elin Bonnier" userId="6990603f-a022-47b9-a36b-3aebfe584873" providerId="ADAL" clId="{1F1D6026-B393-49C8-B486-D051F236677C}" dt="2022-10-27T12:16:54.579" v="1358" actId="478"/>
          <ac:spMkLst>
            <pc:docMk/>
            <pc:sldMk cId="2152937860" sldId="407"/>
            <ac:spMk id="7" creationId="{9EDC487B-6049-277D-4EC0-7B2BD50293AD}"/>
          </ac:spMkLst>
        </pc:spChg>
        <pc:picChg chg="mod">
          <ac:chgData name="Elin Bonnier" userId="6990603f-a022-47b9-a36b-3aebfe584873" providerId="ADAL" clId="{1F1D6026-B393-49C8-B486-D051F236677C}" dt="2022-10-27T12:16:41.785" v="1356" actId="1076"/>
          <ac:picMkLst>
            <pc:docMk/>
            <pc:sldMk cId="2152937860" sldId="407"/>
            <ac:picMk id="5" creationId="{00000000-0000-0000-0000-000000000000}"/>
          </ac:picMkLst>
        </pc:picChg>
      </pc:sldChg>
      <pc:sldChg chg="modSp mod modNotesTx">
        <pc:chgData name="Elin Bonnier" userId="6990603f-a022-47b9-a36b-3aebfe584873" providerId="ADAL" clId="{1F1D6026-B393-49C8-B486-D051F236677C}" dt="2022-10-27T12:15:53.427" v="1355" actId="20577"/>
        <pc:sldMkLst>
          <pc:docMk/>
          <pc:sldMk cId="3202885975" sldId="438"/>
        </pc:sldMkLst>
        <pc:spChg chg="mod">
          <ac:chgData name="Elin Bonnier" userId="6990603f-a022-47b9-a36b-3aebfe584873" providerId="ADAL" clId="{1F1D6026-B393-49C8-B486-D051F236677C}" dt="2022-10-27T12:15:49.145" v="1354" actId="20577"/>
          <ac:spMkLst>
            <pc:docMk/>
            <pc:sldMk cId="3202885975" sldId="438"/>
            <ac:spMk id="11" creationId="{F2A40D62-21D3-11CF-2C63-1BBD395372E9}"/>
          </ac:spMkLst>
        </pc:spChg>
      </pc:sldChg>
      <pc:sldChg chg="addSp delSp mod modNotesTx">
        <pc:chgData name="Elin Bonnier" userId="6990603f-a022-47b9-a36b-3aebfe584873" providerId="ADAL" clId="{1F1D6026-B393-49C8-B486-D051F236677C}" dt="2022-10-26T11:49:59.387" v="1327" actId="20577"/>
        <pc:sldMkLst>
          <pc:docMk/>
          <pc:sldMk cId="2437567633" sldId="439"/>
        </pc:sldMkLst>
        <pc:spChg chg="add del">
          <ac:chgData name="Elin Bonnier" userId="6990603f-a022-47b9-a36b-3aebfe584873" providerId="ADAL" clId="{1F1D6026-B393-49C8-B486-D051F236677C}" dt="2022-10-10T09:04:29.459" v="83" actId="22"/>
          <ac:spMkLst>
            <pc:docMk/>
            <pc:sldMk cId="2437567633" sldId="439"/>
            <ac:spMk id="10" creationId="{EB1A8A9F-7338-AC13-3B43-43FACE8909E4}"/>
          </ac:spMkLst>
        </pc:spChg>
      </pc:sldChg>
      <pc:sldChg chg="mod modShow">
        <pc:chgData name="Elin Bonnier" userId="6990603f-a022-47b9-a36b-3aebfe584873" providerId="ADAL" clId="{1F1D6026-B393-49C8-B486-D051F236677C}" dt="2022-10-10T09:00:30.588" v="16" actId="729"/>
        <pc:sldMkLst>
          <pc:docMk/>
          <pc:sldMk cId="3957789989" sldId="440"/>
        </pc:sldMkLst>
      </pc:sldChg>
      <pc:sldChg chg="mod modShow">
        <pc:chgData name="Elin Bonnier" userId="6990603f-a022-47b9-a36b-3aebfe584873" providerId="ADAL" clId="{1F1D6026-B393-49C8-B486-D051F236677C}" dt="2022-10-10T09:00:53.762" v="34" actId="729"/>
        <pc:sldMkLst>
          <pc:docMk/>
          <pc:sldMk cId="1499533594" sldId="441"/>
        </pc:sldMkLst>
      </pc:sldChg>
      <pc:sldChg chg="addSp delSp modSp add mod delAnim modNotesTx">
        <pc:chgData name="Elin Bonnier" userId="6990603f-a022-47b9-a36b-3aebfe584873" providerId="ADAL" clId="{1F1D6026-B393-49C8-B486-D051F236677C}" dt="2022-10-31T07:28:26.034" v="2006" actId="20577"/>
        <pc:sldMkLst>
          <pc:docMk/>
          <pc:sldMk cId="1791019492" sldId="442"/>
        </pc:sldMkLst>
        <pc:spChg chg="add mod">
          <ac:chgData name="Elin Bonnier" userId="6990603f-a022-47b9-a36b-3aebfe584873" providerId="ADAL" clId="{1F1D6026-B393-49C8-B486-D051F236677C}" dt="2022-10-10T09:02:57.494" v="77" actId="12"/>
          <ac:spMkLst>
            <pc:docMk/>
            <pc:sldMk cId="1791019492" sldId="442"/>
            <ac:spMk id="6" creationId="{D253B2FB-5CE5-D4F8-270C-E3E7ABF458DF}"/>
          </ac:spMkLst>
        </pc:spChg>
        <pc:spChg chg="del mod">
          <ac:chgData name="Elin Bonnier" userId="6990603f-a022-47b9-a36b-3aebfe584873" providerId="ADAL" clId="{1F1D6026-B393-49C8-B486-D051F236677C}" dt="2022-10-10T09:01:54.552" v="52" actId="478"/>
          <ac:spMkLst>
            <pc:docMk/>
            <pc:sldMk cId="1791019492" sldId="442"/>
            <ac:spMk id="7" creationId="{8C468D26-C105-2B18-E4AC-0E561ABDF7AD}"/>
          </ac:spMkLst>
        </pc:spChg>
        <pc:spChg chg="del mod">
          <ac:chgData name="Elin Bonnier" userId="6990603f-a022-47b9-a36b-3aebfe584873" providerId="ADAL" clId="{1F1D6026-B393-49C8-B486-D051F236677C}" dt="2022-10-10T09:01:54.553" v="54"/>
          <ac:spMkLst>
            <pc:docMk/>
            <pc:sldMk cId="1791019492" sldId="442"/>
            <ac:spMk id="8" creationId="{00000000-0000-0000-0000-000000000000}"/>
          </ac:spMkLst>
        </pc:spChg>
        <pc:spChg chg="add del mod">
          <ac:chgData name="Elin Bonnier" userId="6990603f-a022-47b9-a36b-3aebfe584873" providerId="ADAL" clId="{1F1D6026-B393-49C8-B486-D051F236677C}" dt="2022-10-10T09:04:18.969" v="81"/>
          <ac:spMkLst>
            <pc:docMk/>
            <pc:sldMk cId="1791019492" sldId="442"/>
            <ac:spMk id="10" creationId="{C2B92773-8081-7873-90EE-35EEAD5DF4ED}"/>
          </ac:spMkLst>
        </pc:spChg>
        <pc:spChg chg="add mod">
          <ac:chgData name="Elin Bonnier" userId="6990603f-a022-47b9-a36b-3aebfe584873" providerId="ADAL" clId="{1F1D6026-B393-49C8-B486-D051F236677C}" dt="2022-10-31T07:28:26.034" v="2006" actId="20577"/>
          <ac:spMkLst>
            <pc:docMk/>
            <pc:sldMk cId="1791019492" sldId="442"/>
            <ac:spMk id="11" creationId="{242931F7-9D34-E754-CF44-3F2456837937}"/>
          </ac:spMkLst>
        </pc:spChg>
        <pc:picChg chg="del">
          <ac:chgData name="Elin Bonnier" userId="6990603f-a022-47b9-a36b-3aebfe584873" providerId="ADAL" clId="{1F1D6026-B393-49C8-B486-D051F236677C}" dt="2022-10-10T09:01:55.778" v="55" actId="478"/>
          <ac:picMkLst>
            <pc:docMk/>
            <pc:sldMk cId="1791019492" sldId="442"/>
            <ac:picMk id="9" creationId="{A9C86849-4C55-45FD-76A1-BCC238886877}"/>
          </ac:picMkLst>
        </pc:picChg>
      </pc:sldChg>
      <pc:sldChg chg="addSp modSp new mod modNotesTx">
        <pc:chgData name="Elin Bonnier" userId="6990603f-a022-47b9-a36b-3aebfe584873" providerId="ADAL" clId="{1F1D6026-B393-49C8-B486-D051F236677C}" dt="2022-10-10T09:15:27.664" v="908" actId="20577"/>
        <pc:sldMkLst>
          <pc:docMk/>
          <pc:sldMk cId="3243912290" sldId="443"/>
        </pc:sldMkLst>
        <pc:spChg chg="add mod">
          <ac:chgData name="Elin Bonnier" userId="6990603f-a022-47b9-a36b-3aebfe584873" providerId="ADAL" clId="{1F1D6026-B393-49C8-B486-D051F236677C}" dt="2022-10-10T09:04:58.465" v="102" actId="1076"/>
          <ac:spMkLst>
            <pc:docMk/>
            <pc:sldMk cId="3243912290" sldId="443"/>
            <ac:spMk id="2" creationId="{3FD90F5F-4A22-B530-A606-179FBBCCBC14}"/>
          </ac:spMkLst>
        </pc:spChg>
      </pc:sldChg>
      <pc:sldChg chg="delSp modSp add mod ord modAnim modNotesTx">
        <pc:chgData name="Elin Bonnier" userId="6990603f-a022-47b9-a36b-3aebfe584873" providerId="ADAL" clId="{1F1D6026-B393-49C8-B486-D051F236677C}" dt="2022-10-10T09:57:04.834" v="968" actId="20577"/>
        <pc:sldMkLst>
          <pc:docMk/>
          <pc:sldMk cId="4142626978" sldId="444"/>
        </pc:sldMkLst>
        <pc:spChg chg="mod">
          <ac:chgData name="Elin Bonnier" userId="6990603f-a022-47b9-a36b-3aebfe584873" providerId="ADAL" clId="{1F1D6026-B393-49C8-B486-D051F236677C}" dt="2022-10-10T09:05:47.517" v="166" actId="20577"/>
          <ac:spMkLst>
            <pc:docMk/>
            <pc:sldMk cId="4142626978" sldId="444"/>
            <ac:spMk id="11" creationId="{5F3B9C98-106F-4585-B02E-91D73ED18120}"/>
          </ac:spMkLst>
        </pc:spChg>
        <pc:picChg chg="del">
          <ac:chgData name="Elin Bonnier" userId="6990603f-a022-47b9-a36b-3aebfe584873" providerId="ADAL" clId="{1F1D6026-B393-49C8-B486-D051F236677C}" dt="2022-10-10T09:05:32.889" v="145" actId="478"/>
          <ac:picMkLst>
            <pc:docMk/>
            <pc:sldMk cId="4142626978" sldId="444"/>
            <ac:picMk id="13" creationId="{1133ECE3-4AC3-4400-8D46-D2CD075206B8}"/>
          </ac:picMkLst>
        </pc:picChg>
      </pc:sldChg>
      <pc:sldChg chg="modSp mod modNotesTx">
        <pc:chgData name="Elin Bonnier" userId="6990603f-a022-47b9-a36b-3aebfe584873" providerId="ADAL" clId="{1F1D6026-B393-49C8-B486-D051F236677C}" dt="2022-10-31T12:00:22.981" v="2075" actId="20577"/>
        <pc:sldMkLst>
          <pc:docMk/>
          <pc:sldMk cId="1209294729" sldId="445"/>
        </pc:sldMkLst>
        <pc:picChg chg="mod">
          <ac:chgData name="Elin Bonnier" userId="6990603f-a022-47b9-a36b-3aebfe584873" providerId="ADAL" clId="{1F1D6026-B393-49C8-B486-D051F236677C}" dt="2022-10-24T06:58:17.793" v="978" actId="1076"/>
          <ac:picMkLst>
            <pc:docMk/>
            <pc:sldMk cId="1209294729" sldId="445"/>
            <ac:picMk id="5" creationId="{00000000-0000-0000-0000-000000000000}"/>
          </ac:picMkLst>
        </pc:picChg>
      </pc:sldChg>
      <pc:sldChg chg="modNotesTx">
        <pc:chgData name="Elin Bonnier" userId="6990603f-a022-47b9-a36b-3aebfe584873" providerId="ADAL" clId="{1F1D6026-B393-49C8-B486-D051F236677C}" dt="2022-10-28T06:19:02.227" v="1528"/>
        <pc:sldMkLst>
          <pc:docMk/>
          <pc:sldMk cId="2004335117" sldId="446"/>
        </pc:sldMkLst>
      </pc:sldChg>
      <pc:sldChg chg="delSp add mod modNotesTx">
        <pc:chgData name="Elin Bonnier" userId="6990603f-a022-47b9-a36b-3aebfe584873" providerId="ADAL" clId="{1F1D6026-B393-49C8-B486-D051F236677C}" dt="2022-10-24T07:12:28.240" v="1054" actId="20577"/>
        <pc:sldMkLst>
          <pc:docMk/>
          <pc:sldMk cId="1095477156" sldId="447"/>
        </pc:sldMkLst>
        <pc:spChg chg="del">
          <ac:chgData name="Elin Bonnier" userId="6990603f-a022-47b9-a36b-3aebfe584873" providerId="ADAL" clId="{1F1D6026-B393-49C8-B486-D051F236677C}" dt="2022-10-24T07:12:07.516" v="980" actId="478"/>
          <ac:spMkLst>
            <pc:docMk/>
            <pc:sldMk cId="1095477156" sldId="447"/>
            <ac:spMk id="8" creationId="{BDA81685-2A9A-2EA6-0ECE-5B34D20DBF07}"/>
          </ac:spMkLst>
        </pc:spChg>
      </pc:sldChg>
      <pc:sldChg chg="modNotesTx">
        <pc:chgData name="Elin Bonnier" userId="6990603f-a022-47b9-a36b-3aebfe584873" providerId="ADAL" clId="{1F1D6026-B393-49C8-B486-D051F236677C}" dt="2022-10-28T06:38:33.117" v="1898" actId="20577"/>
        <pc:sldMkLst>
          <pc:docMk/>
          <pc:sldMk cId="4092539128" sldId="44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21F9A7-7BC1-429F-9924-AC423930D69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40A7BFC-B6A5-4907-BB1E-CE8C56828849}">
      <dgm:prSet/>
      <dgm:spPr/>
      <dgm:t>
        <a:bodyPr/>
        <a:lstStyle/>
        <a:p>
          <a:r>
            <a:rPr lang="en-US" b="0" i="0" err="1"/>
            <a:t>Dalslands</a:t>
          </a:r>
          <a:r>
            <a:rPr lang="en-US" b="0" i="0"/>
            <a:t> </a:t>
          </a:r>
          <a:r>
            <a:rPr lang="en-US" b="0" i="0" err="1"/>
            <a:t>folkhögskola</a:t>
          </a:r>
          <a:endParaRPr lang="en-US"/>
        </a:p>
      </dgm:t>
    </dgm:pt>
    <dgm:pt modelId="{2E822F72-44E0-4C84-877A-8228CFD399F4}" type="parTrans" cxnId="{E58F3374-7831-4FD2-A6B8-1ABCAF67224B}">
      <dgm:prSet/>
      <dgm:spPr/>
      <dgm:t>
        <a:bodyPr/>
        <a:lstStyle/>
        <a:p>
          <a:endParaRPr lang="en-US"/>
        </a:p>
      </dgm:t>
    </dgm:pt>
    <dgm:pt modelId="{3C5C4124-F798-4D23-A082-54DA86CCB2ED}" type="sibTrans" cxnId="{E58F3374-7831-4FD2-A6B8-1ABCAF67224B}">
      <dgm:prSet/>
      <dgm:spPr/>
      <dgm:t>
        <a:bodyPr/>
        <a:lstStyle/>
        <a:p>
          <a:endParaRPr lang="en-US"/>
        </a:p>
      </dgm:t>
    </dgm:pt>
    <dgm:pt modelId="{4E04090F-F168-4A75-BB2A-75D59509C43F}">
      <dgm:prSet/>
      <dgm:spPr/>
      <dgm:t>
        <a:bodyPr/>
        <a:lstStyle/>
        <a:p>
          <a:r>
            <a:rPr lang="en-US"/>
            <a:t>Glokala folkhögskolan</a:t>
          </a:r>
        </a:p>
      </dgm:t>
    </dgm:pt>
    <dgm:pt modelId="{74A6F4CC-4EE4-4748-9A1C-6BCB72025AF6}" type="parTrans" cxnId="{9E2B6364-8AD8-42E8-B87B-948F14A9BA09}">
      <dgm:prSet/>
      <dgm:spPr/>
      <dgm:t>
        <a:bodyPr/>
        <a:lstStyle/>
        <a:p>
          <a:endParaRPr lang="en-US"/>
        </a:p>
      </dgm:t>
    </dgm:pt>
    <dgm:pt modelId="{554EE7EC-7DD2-4915-87CD-ECAF5CA6DBA8}" type="sibTrans" cxnId="{9E2B6364-8AD8-42E8-B87B-948F14A9BA09}">
      <dgm:prSet/>
      <dgm:spPr/>
      <dgm:t>
        <a:bodyPr/>
        <a:lstStyle/>
        <a:p>
          <a:endParaRPr lang="en-US"/>
        </a:p>
      </dgm:t>
    </dgm:pt>
    <dgm:pt modelId="{493E4B3D-0B3A-4946-B329-A563CF8AA7F6}">
      <dgm:prSet/>
      <dgm:spPr/>
      <dgm:t>
        <a:bodyPr/>
        <a:lstStyle/>
        <a:p>
          <a:r>
            <a:rPr lang="en-US"/>
            <a:t>Marieborgs folkhögskola</a:t>
          </a:r>
        </a:p>
      </dgm:t>
    </dgm:pt>
    <dgm:pt modelId="{AD84964B-C65B-472F-BE67-E04DA8AFC3E5}" type="parTrans" cxnId="{232320CE-DE91-44CC-9249-77D6D110B29D}">
      <dgm:prSet/>
      <dgm:spPr/>
      <dgm:t>
        <a:bodyPr/>
        <a:lstStyle/>
        <a:p>
          <a:endParaRPr lang="en-US"/>
        </a:p>
      </dgm:t>
    </dgm:pt>
    <dgm:pt modelId="{AAFF1FF8-8ABE-453B-9DBB-83924EA5F86F}" type="sibTrans" cxnId="{232320CE-DE91-44CC-9249-77D6D110B29D}">
      <dgm:prSet/>
      <dgm:spPr/>
      <dgm:t>
        <a:bodyPr/>
        <a:lstStyle/>
        <a:p>
          <a:endParaRPr lang="en-US"/>
        </a:p>
      </dgm:t>
    </dgm:pt>
    <dgm:pt modelId="{44F056CC-FED1-49A1-84DE-C254B82136D5}">
      <dgm:prSet/>
      <dgm:spPr/>
      <dgm:t>
        <a:bodyPr/>
        <a:lstStyle/>
        <a:p>
          <a:r>
            <a:rPr lang="en-US"/>
            <a:t>Medlefors folkhögskola</a:t>
          </a:r>
        </a:p>
      </dgm:t>
    </dgm:pt>
    <dgm:pt modelId="{756310BA-BCF7-4E94-8384-8B9B70948BE4}" type="parTrans" cxnId="{B35D04D5-71B4-4ED7-BEAA-DEB9AB4DCE4D}">
      <dgm:prSet/>
      <dgm:spPr/>
      <dgm:t>
        <a:bodyPr/>
        <a:lstStyle/>
        <a:p>
          <a:endParaRPr lang="en-US"/>
        </a:p>
      </dgm:t>
    </dgm:pt>
    <dgm:pt modelId="{9E15370D-7280-4B52-8B74-D0938EEB68C1}" type="sibTrans" cxnId="{B35D04D5-71B4-4ED7-BEAA-DEB9AB4DCE4D}">
      <dgm:prSet/>
      <dgm:spPr/>
      <dgm:t>
        <a:bodyPr/>
        <a:lstStyle/>
        <a:p>
          <a:endParaRPr lang="en-US"/>
        </a:p>
      </dgm:t>
    </dgm:pt>
    <dgm:pt modelId="{A3E5D825-2A36-4556-9D76-768D010C910F}">
      <dgm:prSet/>
      <dgm:spPr/>
      <dgm:t>
        <a:bodyPr/>
        <a:lstStyle/>
        <a:p>
          <a:r>
            <a:rPr lang="en-US" err="1"/>
            <a:t>Valjevikens</a:t>
          </a:r>
          <a:r>
            <a:rPr lang="en-US"/>
            <a:t> </a:t>
          </a:r>
          <a:r>
            <a:rPr lang="en-US" err="1"/>
            <a:t>folkhögskola</a:t>
          </a:r>
          <a:endParaRPr lang="en-US"/>
        </a:p>
      </dgm:t>
    </dgm:pt>
    <dgm:pt modelId="{0FE98FB9-2D3C-4D4E-8D1B-9B31C57BA933}" type="parTrans" cxnId="{1DA25CA9-69E1-4961-B566-6322594379DD}">
      <dgm:prSet/>
      <dgm:spPr/>
      <dgm:t>
        <a:bodyPr/>
        <a:lstStyle/>
        <a:p>
          <a:endParaRPr lang="en-US"/>
        </a:p>
      </dgm:t>
    </dgm:pt>
    <dgm:pt modelId="{53D1F9F8-3ADA-419F-8404-6F594786B1E7}" type="sibTrans" cxnId="{1DA25CA9-69E1-4961-B566-6322594379DD}">
      <dgm:prSet/>
      <dgm:spPr/>
      <dgm:t>
        <a:bodyPr/>
        <a:lstStyle/>
        <a:p>
          <a:endParaRPr lang="en-US"/>
        </a:p>
      </dgm:t>
    </dgm:pt>
    <dgm:pt modelId="{DA038D1B-C3E1-4D42-831F-5F80E4D6FE2D}">
      <dgm:prSet/>
      <dgm:spPr/>
      <dgm:t>
        <a:bodyPr/>
        <a:lstStyle/>
        <a:p>
          <a:r>
            <a:rPr lang="en-US" err="1"/>
            <a:t>Stadsmissionens</a:t>
          </a:r>
          <a:r>
            <a:rPr lang="en-US"/>
            <a:t> </a:t>
          </a:r>
          <a:r>
            <a:rPr lang="en-US" err="1"/>
            <a:t>folkhögskola</a:t>
          </a:r>
          <a:endParaRPr lang="en-US"/>
        </a:p>
      </dgm:t>
    </dgm:pt>
    <dgm:pt modelId="{1A197B5E-20E6-49C3-8860-7DEB3378C12F}" type="parTrans" cxnId="{010B95E3-6ED0-4E62-8871-6ABE7BE73845}">
      <dgm:prSet/>
      <dgm:spPr/>
      <dgm:t>
        <a:bodyPr/>
        <a:lstStyle/>
        <a:p>
          <a:endParaRPr lang="en-US"/>
        </a:p>
      </dgm:t>
    </dgm:pt>
    <dgm:pt modelId="{92833928-809C-41DB-BDE9-42FCD557A995}" type="sibTrans" cxnId="{010B95E3-6ED0-4E62-8871-6ABE7BE73845}">
      <dgm:prSet/>
      <dgm:spPr/>
      <dgm:t>
        <a:bodyPr/>
        <a:lstStyle/>
        <a:p>
          <a:endParaRPr lang="en-US"/>
        </a:p>
      </dgm:t>
    </dgm:pt>
    <dgm:pt modelId="{0CD58B2B-D961-41C6-8684-92368902EB05}">
      <dgm:prSet/>
      <dgm:spPr/>
      <dgm:t>
        <a:bodyPr/>
        <a:lstStyle/>
        <a:p>
          <a:r>
            <a:rPr lang="en-US"/>
            <a:t>Röda Korsets folkhögskola</a:t>
          </a:r>
        </a:p>
      </dgm:t>
    </dgm:pt>
    <dgm:pt modelId="{ADD7E5B1-8501-4BB4-AB41-8E24197F460C}" type="parTrans" cxnId="{DB6D5E6D-0EA2-468F-BA4A-E6D5FF89BEBB}">
      <dgm:prSet/>
      <dgm:spPr/>
      <dgm:t>
        <a:bodyPr/>
        <a:lstStyle/>
        <a:p>
          <a:endParaRPr lang="sv-SE"/>
        </a:p>
      </dgm:t>
    </dgm:pt>
    <dgm:pt modelId="{5111E532-B3B8-4E5C-A4A5-1B7EE2F5A904}" type="sibTrans" cxnId="{DB6D5E6D-0EA2-468F-BA4A-E6D5FF89BEBB}">
      <dgm:prSet/>
      <dgm:spPr/>
      <dgm:t>
        <a:bodyPr/>
        <a:lstStyle/>
        <a:p>
          <a:endParaRPr lang="sv-SE"/>
        </a:p>
      </dgm:t>
    </dgm:pt>
    <dgm:pt modelId="{75C01C2F-4E13-4F35-9B27-595E23FF20C6}" type="pres">
      <dgm:prSet presAssocID="{0721F9A7-7BC1-429F-9924-AC423930D699}" presName="vert0" presStyleCnt="0">
        <dgm:presLayoutVars>
          <dgm:dir/>
          <dgm:animOne val="branch"/>
          <dgm:animLvl val="lvl"/>
        </dgm:presLayoutVars>
      </dgm:prSet>
      <dgm:spPr/>
    </dgm:pt>
    <dgm:pt modelId="{2A26D562-D8F4-4114-A693-9F93C866BEFA}" type="pres">
      <dgm:prSet presAssocID="{840A7BFC-B6A5-4907-BB1E-CE8C56828849}" presName="thickLine" presStyleLbl="alignNode1" presStyleIdx="0" presStyleCnt="7"/>
      <dgm:spPr/>
    </dgm:pt>
    <dgm:pt modelId="{06D016A9-CA9F-4BE9-AFBC-B4BF6ECCB385}" type="pres">
      <dgm:prSet presAssocID="{840A7BFC-B6A5-4907-BB1E-CE8C56828849}" presName="horz1" presStyleCnt="0"/>
      <dgm:spPr/>
    </dgm:pt>
    <dgm:pt modelId="{E1E9E17B-9800-409A-9D3F-071BB50567F5}" type="pres">
      <dgm:prSet presAssocID="{840A7BFC-B6A5-4907-BB1E-CE8C56828849}" presName="tx1" presStyleLbl="revTx" presStyleIdx="0" presStyleCnt="7" custLinFactNeighborX="-22040" custLinFactNeighborY="-79355"/>
      <dgm:spPr/>
    </dgm:pt>
    <dgm:pt modelId="{F6A05C54-9D56-4879-866C-1B936111E103}" type="pres">
      <dgm:prSet presAssocID="{840A7BFC-B6A5-4907-BB1E-CE8C56828849}" presName="vert1" presStyleCnt="0"/>
      <dgm:spPr/>
    </dgm:pt>
    <dgm:pt modelId="{6A055E9D-66F0-4247-862E-7FA601895EAD}" type="pres">
      <dgm:prSet presAssocID="{4E04090F-F168-4A75-BB2A-75D59509C43F}" presName="thickLine" presStyleLbl="alignNode1" presStyleIdx="1" presStyleCnt="7"/>
      <dgm:spPr/>
    </dgm:pt>
    <dgm:pt modelId="{ACF7E199-1AAB-4C69-A5BC-54149EE213EA}" type="pres">
      <dgm:prSet presAssocID="{4E04090F-F168-4A75-BB2A-75D59509C43F}" presName="horz1" presStyleCnt="0"/>
      <dgm:spPr/>
    </dgm:pt>
    <dgm:pt modelId="{941FE497-17D8-4AA6-8D33-0DAA79F6F629}" type="pres">
      <dgm:prSet presAssocID="{4E04090F-F168-4A75-BB2A-75D59509C43F}" presName="tx1" presStyleLbl="revTx" presStyleIdx="1" presStyleCnt="7"/>
      <dgm:spPr/>
    </dgm:pt>
    <dgm:pt modelId="{057250E3-7F0C-4805-BADB-972CF26C8A5F}" type="pres">
      <dgm:prSet presAssocID="{4E04090F-F168-4A75-BB2A-75D59509C43F}" presName="vert1" presStyleCnt="0"/>
      <dgm:spPr/>
    </dgm:pt>
    <dgm:pt modelId="{8A237DC1-5070-4792-8F37-2000919466B6}" type="pres">
      <dgm:prSet presAssocID="{493E4B3D-0B3A-4946-B329-A563CF8AA7F6}" presName="thickLine" presStyleLbl="alignNode1" presStyleIdx="2" presStyleCnt="7"/>
      <dgm:spPr/>
    </dgm:pt>
    <dgm:pt modelId="{F1CFA716-5DE9-4448-8BAD-A90F3216FBCC}" type="pres">
      <dgm:prSet presAssocID="{493E4B3D-0B3A-4946-B329-A563CF8AA7F6}" presName="horz1" presStyleCnt="0"/>
      <dgm:spPr/>
    </dgm:pt>
    <dgm:pt modelId="{34C9E8A2-9902-43B0-AF93-C347EDF9D75E}" type="pres">
      <dgm:prSet presAssocID="{493E4B3D-0B3A-4946-B329-A563CF8AA7F6}" presName="tx1" presStyleLbl="revTx" presStyleIdx="2" presStyleCnt="7"/>
      <dgm:spPr/>
    </dgm:pt>
    <dgm:pt modelId="{8979481D-71CB-4687-A3F2-8791996A8B7D}" type="pres">
      <dgm:prSet presAssocID="{493E4B3D-0B3A-4946-B329-A563CF8AA7F6}" presName="vert1" presStyleCnt="0"/>
      <dgm:spPr/>
    </dgm:pt>
    <dgm:pt modelId="{AF97B8C5-024C-4E93-A1B2-9BA9CCC78B26}" type="pres">
      <dgm:prSet presAssocID="{44F056CC-FED1-49A1-84DE-C254B82136D5}" presName="thickLine" presStyleLbl="alignNode1" presStyleIdx="3" presStyleCnt="7"/>
      <dgm:spPr/>
    </dgm:pt>
    <dgm:pt modelId="{5189C218-CBAB-4A40-81F4-BFDD9B3520E4}" type="pres">
      <dgm:prSet presAssocID="{44F056CC-FED1-49A1-84DE-C254B82136D5}" presName="horz1" presStyleCnt="0"/>
      <dgm:spPr/>
    </dgm:pt>
    <dgm:pt modelId="{F9A5DA3C-5E61-40DF-B3E6-08F8782AD9D3}" type="pres">
      <dgm:prSet presAssocID="{44F056CC-FED1-49A1-84DE-C254B82136D5}" presName="tx1" presStyleLbl="revTx" presStyleIdx="3" presStyleCnt="7"/>
      <dgm:spPr/>
    </dgm:pt>
    <dgm:pt modelId="{0FD817CA-E721-409F-9E2E-E64E5FAB7579}" type="pres">
      <dgm:prSet presAssocID="{44F056CC-FED1-49A1-84DE-C254B82136D5}" presName="vert1" presStyleCnt="0"/>
      <dgm:spPr/>
    </dgm:pt>
    <dgm:pt modelId="{D9B53CF4-30F5-4D75-AE92-3EEFACEC53FC}" type="pres">
      <dgm:prSet presAssocID="{A3E5D825-2A36-4556-9D76-768D010C910F}" presName="thickLine" presStyleLbl="alignNode1" presStyleIdx="4" presStyleCnt="7"/>
      <dgm:spPr/>
    </dgm:pt>
    <dgm:pt modelId="{425C482D-C9DD-46FA-8CDF-5DB4F3B2E0F0}" type="pres">
      <dgm:prSet presAssocID="{A3E5D825-2A36-4556-9D76-768D010C910F}" presName="horz1" presStyleCnt="0"/>
      <dgm:spPr/>
    </dgm:pt>
    <dgm:pt modelId="{E052F4E8-7ED3-4824-ADBB-743459395613}" type="pres">
      <dgm:prSet presAssocID="{A3E5D825-2A36-4556-9D76-768D010C910F}" presName="tx1" presStyleLbl="revTx" presStyleIdx="4" presStyleCnt="7"/>
      <dgm:spPr/>
    </dgm:pt>
    <dgm:pt modelId="{84185BA5-450C-409E-81C6-44A66CE60BD1}" type="pres">
      <dgm:prSet presAssocID="{A3E5D825-2A36-4556-9D76-768D010C910F}" presName="vert1" presStyleCnt="0"/>
      <dgm:spPr/>
    </dgm:pt>
    <dgm:pt modelId="{8E997093-4EC1-42EF-8674-CDB5804007F5}" type="pres">
      <dgm:prSet presAssocID="{DA038D1B-C3E1-4D42-831F-5F80E4D6FE2D}" presName="thickLine" presStyleLbl="alignNode1" presStyleIdx="5" presStyleCnt="7"/>
      <dgm:spPr/>
    </dgm:pt>
    <dgm:pt modelId="{E3C0E1EF-9D3C-4222-8F17-53C99E832B4A}" type="pres">
      <dgm:prSet presAssocID="{DA038D1B-C3E1-4D42-831F-5F80E4D6FE2D}" presName="horz1" presStyleCnt="0"/>
      <dgm:spPr/>
    </dgm:pt>
    <dgm:pt modelId="{E9FEDAFA-BC15-4711-A1C2-3A875CEB7A3C}" type="pres">
      <dgm:prSet presAssocID="{DA038D1B-C3E1-4D42-831F-5F80E4D6FE2D}" presName="tx1" presStyleLbl="revTx" presStyleIdx="5" presStyleCnt="7"/>
      <dgm:spPr/>
    </dgm:pt>
    <dgm:pt modelId="{E69085D3-07AE-4F63-9019-3A61B929B9F2}" type="pres">
      <dgm:prSet presAssocID="{DA038D1B-C3E1-4D42-831F-5F80E4D6FE2D}" presName="vert1" presStyleCnt="0"/>
      <dgm:spPr/>
    </dgm:pt>
    <dgm:pt modelId="{44D2D60B-0105-4816-8B53-54E45BEBE588}" type="pres">
      <dgm:prSet presAssocID="{0CD58B2B-D961-41C6-8684-92368902EB05}" presName="thickLine" presStyleLbl="alignNode1" presStyleIdx="6" presStyleCnt="7"/>
      <dgm:spPr/>
    </dgm:pt>
    <dgm:pt modelId="{60526F5F-B23D-423A-8543-369CF1F33B5F}" type="pres">
      <dgm:prSet presAssocID="{0CD58B2B-D961-41C6-8684-92368902EB05}" presName="horz1" presStyleCnt="0"/>
      <dgm:spPr/>
    </dgm:pt>
    <dgm:pt modelId="{A53E1D8D-7F4E-4B15-B71B-2D547F31333E}" type="pres">
      <dgm:prSet presAssocID="{0CD58B2B-D961-41C6-8684-92368902EB05}" presName="tx1" presStyleLbl="revTx" presStyleIdx="6" presStyleCnt="7"/>
      <dgm:spPr/>
    </dgm:pt>
    <dgm:pt modelId="{9E526B9C-07E0-4B80-B3FD-61C30B6E4D71}" type="pres">
      <dgm:prSet presAssocID="{0CD58B2B-D961-41C6-8684-92368902EB05}" presName="vert1" presStyleCnt="0"/>
      <dgm:spPr/>
    </dgm:pt>
  </dgm:ptLst>
  <dgm:cxnLst>
    <dgm:cxn modelId="{9E2B6364-8AD8-42E8-B87B-948F14A9BA09}" srcId="{0721F9A7-7BC1-429F-9924-AC423930D699}" destId="{4E04090F-F168-4A75-BB2A-75D59509C43F}" srcOrd="1" destOrd="0" parTransId="{74A6F4CC-4EE4-4748-9A1C-6BCB72025AF6}" sibTransId="{554EE7EC-7DD2-4915-87CD-ECAF5CA6DBA8}"/>
    <dgm:cxn modelId="{8624D045-615C-4856-801C-C0A7654FC77A}" type="presOf" srcId="{0CD58B2B-D961-41C6-8684-92368902EB05}" destId="{A53E1D8D-7F4E-4B15-B71B-2D547F31333E}" srcOrd="0" destOrd="0" presId="urn:microsoft.com/office/officeart/2008/layout/LinedList"/>
    <dgm:cxn modelId="{DB6D5E6D-0EA2-468F-BA4A-E6D5FF89BEBB}" srcId="{0721F9A7-7BC1-429F-9924-AC423930D699}" destId="{0CD58B2B-D961-41C6-8684-92368902EB05}" srcOrd="6" destOrd="0" parTransId="{ADD7E5B1-8501-4BB4-AB41-8E24197F460C}" sibTransId="{5111E532-B3B8-4E5C-A4A5-1B7EE2F5A904}"/>
    <dgm:cxn modelId="{E58F3374-7831-4FD2-A6B8-1ABCAF67224B}" srcId="{0721F9A7-7BC1-429F-9924-AC423930D699}" destId="{840A7BFC-B6A5-4907-BB1E-CE8C56828849}" srcOrd="0" destOrd="0" parTransId="{2E822F72-44E0-4C84-877A-8228CFD399F4}" sibTransId="{3C5C4124-F798-4D23-A082-54DA86CCB2ED}"/>
    <dgm:cxn modelId="{2C6EC55A-DA78-4893-A314-E46B5684BA37}" type="presOf" srcId="{DA038D1B-C3E1-4D42-831F-5F80E4D6FE2D}" destId="{E9FEDAFA-BC15-4711-A1C2-3A875CEB7A3C}" srcOrd="0" destOrd="0" presId="urn:microsoft.com/office/officeart/2008/layout/LinedList"/>
    <dgm:cxn modelId="{1CB07D9B-D258-4A82-89FD-65386C8F7EFB}" type="presOf" srcId="{840A7BFC-B6A5-4907-BB1E-CE8C56828849}" destId="{E1E9E17B-9800-409A-9D3F-071BB50567F5}" srcOrd="0" destOrd="0" presId="urn:microsoft.com/office/officeart/2008/layout/LinedList"/>
    <dgm:cxn modelId="{1DA25CA9-69E1-4961-B566-6322594379DD}" srcId="{0721F9A7-7BC1-429F-9924-AC423930D699}" destId="{A3E5D825-2A36-4556-9D76-768D010C910F}" srcOrd="4" destOrd="0" parTransId="{0FE98FB9-2D3C-4D4E-8D1B-9B31C57BA933}" sibTransId="{53D1F9F8-3ADA-419F-8404-6F594786B1E7}"/>
    <dgm:cxn modelId="{0EC159B7-96FE-4AFC-A95A-1B6968370A20}" type="presOf" srcId="{4E04090F-F168-4A75-BB2A-75D59509C43F}" destId="{941FE497-17D8-4AA6-8D33-0DAA79F6F629}" srcOrd="0" destOrd="0" presId="urn:microsoft.com/office/officeart/2008/layout/LinedList"/>
    <dgm:cxn modelId="{7826ACBF-1568-4BCB-A5E1-1A23AAFAB526}" type="presOf" srcId="{493E4B3D-0B3A-4946-B329-A563CF8AA7F6}" destId="{34C9E8A2-9902-43B0-AF93-C347EDF9D75E}" srcOrd="0" destOrd="0" presId="urn:microsoft.com/office/officeart/2008/layout/LinedList"/>
    <dgm:cxn modelId="{232320CE-DE91-44CC-9249-77D6D110B29D}" srcId="{0721F9A7-7BC1-429F-9924-AC423930D699}" destId="{493E4B3D-0B3A-4946-B329-A563CF8AA7F6}" srcOrd="2" destOrd="0" parTransId="{AD84964B-C65B-472F-BE67-E04DA8AFC3E5}" sibTransId="{AAFF1FF8-8ABE-453B-9DBB-83924EA5F86F}"/>
    <dgm:cxn modelId="{B35D04D5-71B4-4ED7-BEAA-DEB9AB4DCE4D}" srcId="{0721F9A7-7BC1-429F-9924-AC423930D699}" destId="{44F056CC-FED1-49A1-84DE-C254B82136D5}" srcOrd="3" destOrd="0" parTransId="{756310BA-BCF7-4E94-8384-8B9B70948BE4}" sibTransId="{9E15370D-7280-4B52-8B74-D0938EEB68C1}"/>
    <dgm:cxn modelId="{06FEA2DD-1DAD-421E-920C-0BB548214AAA}" type="presOf" srcId="{A3E5D825-2A36-4556-9D76-768D010C910F}" destId="{E052F4E8-7ED3-4824-ADBB-743459395613}" srcOrd="0" destOrd="0" presId="urn:microsoft.com/office/officeart/2008/layout/LinedList"/>
    <dgm:cxn modelId="{010B95E3-6ED0-4E62-8871-6ABE7BE73845}" srcId="{0721F9A7-7BC1-429F-9924-AC423930D699}" destId="{DA038D1B-C3E1-4D42-831F-5F80E4D6FE2D}" srcOrd="5" destOrd="0" parTransId="{1A197B5E-20E6-49C3-8860-7DEB3378C12F}" sibTransId="{92833928-809C-41DB-BDE9-42FCD557A995}"/>
    <dgm:cxn modelId="{BFA52CEF-F46F-4CE4-9D5B-90B350892BDB}" type="presOf" srcId="{44F056CC-FED1-49A1-84DE-C254B82136D5}" destId="{F9A5DA3C-5E61-40DF-B3E6-08F8782AD9D3}" srcOrd="0" destOrd="0" presId="urn:microsoft.com/office/officeart/2008/layout/LinedList"/>
    <dgm:cxn modelId="{36C585FF-6020-484B-A435-EE01545CDFCC}" type="presOf" srcId="{0721F9A7-7BC1-429F-9924-AC423930D699}" destId="{75C01C2F-4E13-4F35-9B27-595E23FF20C6}" srcOrd="0" destOrd="0" presId="urn:microsoft.com/office/officeart/2008/layout/LinedList"/>
    <dgm:cxn modelId="{DB2DB021-70F2-47A8-AF69-4D4E3DDC6737}" type="presParOf" srcId="{75C01C2F-4E13-4F35-9B27-595E23FF20C6}" destId="{2A26D562-D8F4-4114-A693-9F93C866BEFA}" srcOrd="0" destOrd="0" presId="urn:microsoft.com/office/officeart/2008/layout/LinedList"/>
    <dgm:cxn modelId="{9C3CC754-0052-499E-B140-9DFBD8BE695B}" type="presParOf" srcId="{75C01C2F-4E13-4F35-9B27-595E23FF20C6}" destId="{06D016A9-CA9F-4BE9-AFBC-B4BF6ECCB385}" srcOrd="1" destOrd="0" presId="urn:microsoft.com/office/officeart/2008/layout/LinedList"/>
    <dgm:cxn modelId="{F8155296-B292-4946-8509-DA02C889591C}" type="presParOf" srcId="{06D016A9-CA9F-4BE9-AFBC-B4BF6ECCB385}" destId="{E1E9E17B-9800-409A-9D3F-071BB50567F5}" srcOrd="0" destOrd="0" presId="urn:microsoft.com/office/officeart/2008/layout/LinedList"/>
    <dgm:cxn modelId="{8126A410-2D52-49CC-8DBE-2F746385E1EF}" type="presParOf" srcId="{06D016A9-CA9F-4BE9-AFBC-B4BF6ECCB385}" destId="{F6A05C54-9D56-4879-866C-1B936111E103}" srcOrd="1" destOrd="0" presId="urn:microsoft.com/office/officeart/2008/layout/LinedList"/>
    <dgm:cxn modelId="{18FF70ED-4E38-42E7-BD7F-9CF8BA8EF92D}" type="presParOf" srcId="{75C01C2F-4E13-4F35-9B27-595E23FF20C6}" destId="{6A055E9D-66F0-4247-862E-7FA601895EAD}" srcOrd="2" destOrd="0" presId="urn:microsoft.com/office/officeart/2008/layout/LinedList"/>
    <dgm:cxn modelId="{E485C020-3753-40FB-AD1A-10B8F7C77281}" type="presParOf" srcId="{75C01C2F-4E13-4F35-9B27-595E23FF20C6}" destId="{ACF7E199-1AAB-4C69-A5BC-54149EE213EA}" srcOrd="3" destOrd="0" presId="urn:microsoft.com/office/officeart/2008/layout/LinedList"/>
    <dgm:cxn modelId="{81B97ED9-3931-4391-A593-09C9E2DC7590}" type="presParOf" srcId="{ACF7E199-1AAB-4C69-A5BC-54149EE213EA}" destId="{941FE497-17D8-4AA6-8D33-0DAA79F6F629}" srcOrd="0" destOrd="0" presId="urn:microsoft.com/office/officeart/2008/layout/LinedList"/>
    <dgm:cxn modelId="{487694DC-4751-488C-84C9-B9EE727BCD36}" type="presParOf" srcId="{ACF7E199-1AAB-4C69-A5BC-54149EE213EA}" destId="{057250E3-7F0C-4805-BADB-972CF26C8A5F}" srcOrd="1" destOrd="0" presId="urn:microsoft.com/office/officeart/2008/layout/LinedList"/>
    <dgm:cxn modelId="{F293A02C-DCEC-4369-8C54-8900559666A1}" type="presParOf" srcId="{75C01C2F-4E13-4F35-9B27-595E23FF20C6}" destId="{8A237DC1-5070-4792-8F37-2000919466B6}" srcOrd="4" destOrd="0" presId="urn:microsoft.com/office/officeart/2008/layout/LinedList"/>
    <dgm:cxn modelId="{A5ABF55E-6286-43D2-A71D-4832D224A90A}" type="presParOf" srcId="{75C01C2F-4E13-4F35-9B27-595E23FF20C6}" destId="{F1CFA716-5DE9-4448-8BAD-A90F3216FBCC}" srcOrd="5" destOrd="0" presId="urn:microsoft.com/office/officeart/2008/layout/LinedList"/>
    <dgm:cxn modelId="{04F260E7-8829-4C9D-9380-9E8D3B88D00E}" type="presParOf" srcId="{F1CFA716-5DE9-4448-8BAD-A90F3216FBCC}" destId="{34C9E8A2-9902-43B0-AF93-C347EDF9D75E}" srcOrd="0" destOrd="0" presId="urn:microsoft.com/office/officeart/2008/layout/LinedList"/>
    <dgm:cxn modelId="{8D298A5C-DCEE-472D-AF4C-3292A8AD61F1}" type="presParOf" srcId="{F1CFA716-5DE9-4448-8BAD-A90F3216FBCC}" destId="{8979481D-71CB-4687-A3F2-8791996A8B7D}" srcOrd="1" destOrd="0" presId="urn:microsoft.com/office/officeart/2008/layout/LinedList"/>
    <dgm:cxn modelId="{323C0F48-68C1-49BA-91E8-41AD32952817}" type="presParOf" srcId="{75C01C2F-4E13-4F35-9B27-595E23FF20C6}" destId="{AF97B8C5-024C-4E93-A1B2-9BA9CCC78B26}" srcOrd="6" destOrd="0" presId="urn:microsoft.com/office/officeart/2008/layout/LinedList"/>
    <dgm:cxn modelId="{8015DAD7-C94E-496A-BDA6-D7DBFF16B02D}" type="presParOf" srcId="{75C01C2F-4E13-4F35-9B27-595E23FF20C6}" destId="{5189C218-CBAB-4A40-81F4-BFDD9B3520E4}" srcOrd="7" destOrd="0" presId="urn:microsoft.com/office/officeart/2008/layout/LinedList"/>
    <dgm:cxn modelId="{ACF8D05D-49BD-4C89-B213-D4032B96B363}" type="presParOf" srcId="{5189C218-CBAB-4A40-81F4-BFDD9B3520E4}" destId="{F9A5DA3C-5E61-40DF-B3E6-08F8782AD9D3}" srcOrd="0" destOrd="0" presId="urn:microsoft.com/office/officeart/2008/layout/LinedList"/>
    <dgm:cxn modelId="{BF115899-3419-49B5-9564-7ADB4C2C7921}" type="presParOf" srcId="{5189C218-CBAB-4A40-81F4-BFDD9B3520E4}" destId="{0FD817CA-E721-409F-9E2E-E64E5FAB7579}" srcOrd="1" destOrd="0" presId="urn:microsoft.com/office/officeart/2008/layout/LinedList"/>
    <dgm:cxn modelId="{FF2E6037-E166-45C2-BD7E-C9BC33740D54}" type="presParOf" srcId="{75C01C2F-4E13-4F35-9B27-595E23FF20C6}" destId="{D9B53CF4-30F5-4D75-AE92-3EEFACEC53FC}" srcOrd="8" destOrd="0" presId="urn:microsoft.com/office/officeart/2008/layout/LinedList"/>
    <dgm:cxn modelId="{0B75CF78-1D29-45F9-93BC-B12EFBED13BA}" type="presParOf" srcId="{75C01C2F-4E13-4F35-9B27-595E23FF20C6}" destId="{425C482D-C9DD-46FA-8CDF-5DB4F3B2E0F0}" srcOrd="9" destOrd="0" presId="urn:microsoft.com/office/officeart/2008/layout/LinedList"/>
    <dgm:cxn modelId="{4A8ACDA9-FF93-434F-9DA5-CEE384693846}" type="presParOf" srcId="{425C482D-C9DD-46FA-8CDF-5DB4F3B2E0F0}" destId="{E052F4E8-7ED3-4824-ADBB-743459395613}" srcOrd="0" destOrd="0" presId="urn:microsoft.com/office/officeart/2008/layout/LinedList"/>
    <dgm:cxn modelId="{31307A67-490A-4209-93EC-6ECB8D81F619}" type="presParOf" srcId="{425C482D-C9DD-46FA-8CDF-5DB4F3B2E0F0}" destId="{84185BA5-450C-409E-81C6-44A66CE60BD1}" srcOrd="1" destOrd="0" presId="urn:microsoft.com/office/officeart/2008/layout/LinedList"/>
    <dgm:cxn modelId="{07744F0F-8B38-4232-AC6E-E19D5F662AEA}" type="presParOf" srcId="{75C01C2F-4E13-4F35-9B27-595E23FF20C6}" destId="{8E997093-4EC1-42EF-8674-CDB5804007F5}" srcOrd="10" destOrd="0" presId="urn:microsoft.com/office/officeart/2008/layout/LinedList"/>
    <dgm:cxn modelId="{98ECA315-309F-4C49-9CF0-8FDB9E7B776A}" type="presParOf" srcId="{75C01C2F-4E13-4F35-9B27-595E23FF20C6}" destId="{E3C0E1EF-9D3C-4222-8F17-53C99E832B4A}" srcOrd="11" destOrd="0" presId="urn:microsoft.com/office/officeart/2008/layout/LinedList"/>
    <dgm:cxn modelId="{3D2B8FB4-4477-4337-9B11-8153733D652E}" type="presParOf" srcId="{E3C0E1EF-9D3C-4222-8F17-53C99E832B4A}" destId="{E9FEDAFA-BC15-4711-A1C2-3A875CEB7A3C}" srcOrd="0" destOrd="0" presId="urn:microsoft.com/office/officeart/2008/layout/LinedList"/>
    <dgm:cxn modelId="{804BEB78-AB5A-4076-89A6-9C9811523E9D}" type="presParOf" srcId="{E3C0E1EF-9D3C-4222-8F17-53C99E832B4A}" destId="{E69085D3-07AE-4F63-9019-3A61B929B9F2}" srcOrd="1" destOrd="0" presId="urn:microsoft.com/office/officeart/2008/layout/LinedList"/>
    <dgm:cxn modelId="{2B0C2151-9834-4806-94A6-4AF2C170C459}" type="presParOf" srcId="{75C01C2F-4E13-4F35-9B27-595E23FF20C6}" destId="{44D2D60B-0105-4816-8B53-54E45BEBE588}" srcOrd="12" destOrd="0" presId="urn:microsoft.com/office/officeart/2008/layout/LinedList"/>
    <dgm:cxn modelId="{D6614D79-F462-4F99-9DDD-6E6CD098D313}" type="presParOf" srcId="{75C01C2F-4E13-4F35-9B27-595E23FF20C6}" destId="{60526F5F-B23D-423A-8543-369CF1F33B5F}" srcOrd="13" destOrd="0" presId="urn:microsoft.com/office/officeart/2008/layout/LinedList"/>
    <dgm:cxn modelId="{E3077496-3951-4CDE-B8D5-A40161A95B0C}" type="presParOf" srcId="{60526F5F-B23D-423A-8543-369CF1F33B5F}" destId="{A53E1D8D-7F4E-4B15-B71B-2D547F31333E}" srcOrd="0" destOrd="0" presId="urn:microsoft.com/office/officeart/2008/layout/LinedList"/>
    <dgm:cxn modelId="{571F9EED-A597-4169-8352-9430A4F565B1}" type="presParOf" srcId="{60526F5F-B23D-423A-8543-369CF1F33B5F}" destId="{9E526B9C-07E0-4B80-B3FD-61C30B6E4D7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113887-D8DE-4298-B4D7-7A0091A2476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85EC571-26EE-42F1-B329-072DD20F974F}">
      <dgm:prSet/>
      <dgm:spPr/>
      <dgm:t>
        <a:bodyPr/>
        <a:lstStyle/>
        <a:p>
          <a:r>
            <a:rPr lang="en-US"/>
            <a:t>- </a:t>
          </a:r>
          <a:r>
            <a:rPr lang="en-US" err="1"/>
            <a:t>Deltagare</a:t>
          </a:r>
          <a:r>
            <a:rPr lang="en-US"/>
            <a:t> </a:t>
          </a:r>
          <a:r>
            <a:rPr lang="en-US" err="1"/>
            <a:t>på</a:t>
          </a:r>
          <a:r>
            <a:rPr lang="en-US"/>
            <a:t> </a:t>
          </a:r>
          <a:r>
            <a:rPr lang="en-US" err="1"/>
            <a:t>allmän</a:t>
          </a:r>
          <a:r>
            <a:rPr lang="en-US"/>
            <a:t> </a:t>
          </a:r>
          <a:r>
            <a:rPr lang="en-US" err="1"/>
            <a:t>kurs</a:t>
          </a:r>
          <a:r>
            <a:rPr lang="en-US"/>
            <a:t> </a:t>
          </a:r>
          <a:r>
            <a:rPr lang="en-US" err="1"/>
            <a:t>tycks</a:t>
          </a:r>
          <a:r>
            <a:rPr lang="en-US"/>
            <a:t> </a:t>
          </a:r>
          <a:r>
            <a:rPr lang="en-US" err="1"/>
            <a:t>värdera</a:t>
          </a:r>
          <a:r>
            <a:rPr lang="en-US"/>
            <a:t> </a:t>
          </a:r>
          <a:r>
            <a:rPr lang="en-US" err="1"/>
            <a:t>sitt</a:t>
          </a:r>
          <a:r>
            <a:rPr lang="en-US"/>
            <a:t> </a:t>
          </a:r>
          <a:r>
            <a:rPr lang="en-US" err="1"/>
            <a:t>ideella</a:t>
          </a:r>
          <a:r>
            <a:rPr lang="en-US"/>
            <a:t> </a:t>
          </a:r>
          <a:r>
            <a:rPr lang="en-US" err="1"/>
            <a:t>engagemang</a:t>
          </a:r>
          <a:r>
            <a:rPr lang="en-US"/>
            <a:t> </a:t>
          </a:r>
          <a:r>
            <a:rPr lang="en-US" err="1"/>
            <a:t>som</a:t>
          </a:r>
          <a:r>
            <a:rPr lang="en-US"/>
            <a:t> </a:t>
          </a:r>
          <a:r>
            <a:rPr lang="en-US" err="1"/>
            <a:t>lägre</a:t>
          </a:r>
          <a:r>
            <a:rPr lang="en-US"/>
            <a:t> </a:t>
          </a:r>
          <a:r>
            <a:rPr lang="en-US" err="1"/>
            <a:t>än</a:t>
          </a:r>
          <a:r>
            <a:rPr lang="en-US"/>
            <a:t> </a:t>
          </a:r>
          <a:r>
            <a:rPr lang="en-US" err="1"/>
            <a:t>deltagare</a:t>
          </a:r>
          <a:r>
            <a:rPr lang="en-US"/>
            <a:t> </a:t>
          </a:r>
          <a:r>
            <a:rPr lang="en-US" err="1"/>
            <a:t>på</a:t>
          </a:r>
          <a:r>
            <a:rPr lang="en-US"/>
            <a:t> </a:t>
          </a:r>
          <a:r>
            <a:rPr lang="en-US" err="1"/>
            <a:t>särskild</a:t>
          </a:r>
          <a:r>
            <a:rPr lang="en-US"/>
            <a:t> </a:t>
          </a:r>
          <a:r>
            <a:rPr lang="en-US" err="1"/>
            <a:t>kurs</a:t>
          </a:r>
          <a:r>
            <a:rPr lang="en-US"/>
            <a:t>.</a:t>
          </a:r>
        </a:p>
        <a:p>
          <a:r>
            <a:rPr lang="en-US"/>
            <a:t>-Den </a:t>
          </a:r>
          <a:r>
            <a:rPr lang="en-US" err="1"/>
            <a:t>generella</a:t>
          </a:r>
          <a:r>
            <a:rPr lang="en-US"/>
            <a:t> </a:t>
          </a:r>
          <a:r>
            <a:rPr lang="en-US" err="1"/>
            <a:t>tilliten</a:t>
          </a:r>
          <a:r>
            <a:rPr lang="en-US"/>
            <a:t> </a:t>
          </a:r>
          <a:r>
            <a:rPr lang="en-US" err="1"/>
            <a:t>är</a:t>
          </a:r>
          <a:r>
            <a:rPr lang="en-US"/>
            <a:t> </a:t>
          </a:r>
          <a:r>
            <a:rPr lang="en-US" err="1"/>
            <a:t>exceptionellt</a:t>
          </a:r>
          <a:r>
            <a:rPr lang="en-US"/>
            <a:t> </a:t>
          </a:r>
          <a:r>
            <a:rPr lang="en-US" err="1"/>
            <a:t>låg</a:t>
          </a:r>
          <a:r>
            <a:rPr lang="en-US"/>
            <a:t> bland dem </a:t>
          </a:r>
          <a:r>
            <a:rPr lang="en-US" err="1"/>
            <a:t>som</a:t>
          </a:r>
          <a:r>
            <a:rPr lang="en-US"/>
            <a:t> </a:t>
          </a:r>
          <a:r>
            <a:rPr lang="en-US" err="1"/>
            <a:t>går</a:t>
          </a:r>
          <a:r>
            <a:rPr lang="en-US"/>
            <a:t> </a:t>
          </a:r>
          <a:r>
            <a:rPr lang="en-US" err="1"/>
            <a:t>allmän</a:t>
          </a:r>
          <a:r>
            <a:rPr lang="en-US"/>
            <a:t> </a:t>
          </a:r>
          <a:r>
            <a:rPr lang="en-US" err="1"/>
            <a:t>kurs</a:t>
          </a:r>
          <a:r>
            <a:rPr lang="en-US"/>
            <a:t> </a:t>
          </a:r>
          <a:r>
            <a:rPr lang="en-US" err="1"/>
            <a:t>och</a:t>
          </a:r>
          <a:r>
            <a:rPr lang="en-US"/>
            <a:t> </a:t>
          </a:r>
          <a:r>
            <a:rPr lang="en-US" err="1"/>
            <a:t>samtidigt</a:t>
          </a:r>
          <a:r>
            <a:rPr lang="en-US"/>
            <a:t> </a:t>
          </a:r>
          <a:r>
            <a:rPr lang="en-US" err="1"/>
            <a:t>hög</a:t>
          </a:r>
          <a:r>
            <a:rPr lang="en-US"/>
            <a:t> bland dem </a:t>
          </a:r>
          <a:r>
            <a:rPr lang="en-US" err="1"/>
            <a:t>på</a:t>
          </a:r>
          <a:r>
            <a:rPr lang="en-US"/>
            <a:t> </a:t>
          </a:r>
          <a:r>
            <a:rPr lang="en-US" err="1"/>
            <a:t>särskild</a:t>
          </a:r>
          <a:r>
            <a:rPr lang="en-US"/>
            <a:t> </a:t>
          </a:r>
          <a:r>
            <a:rPr lang="en-US" err="1"/>
            <a:t>kurs</a:t>
          </a:r>
          <a:r>
            <a:rPr lang="en-US"/>
            <a:t>.  </a:t>
          </a:r>
        </a:p>
      </dgm:t>
    </dgm:pt>
    <dgm:pt modelId="{715DAEBE-972A-4821-BB10-2DF522D3DC56}" type="parTrans" cxnId="{972EE76F-937F-45BA-AF18-F8BA3AB3753D}">
      <dgm:prSet/>
      <dgm:spPr/>
      <dgm:t>
        <a:bodyPr/>
        <a:lstStyle/>
        <a:p>
          <a:endParaRPr lang="en-US"/>
        </a:p>
      </dgm:t>
    </dgm:pt>
    <dgm:pt modelId="{2C2415EA-0578-4A84-982B-257C272EB71B}" type="sibTrans" cxnId="{972EE76F-937F-45BA-AF18-F8BA3AB3753D}">
      <dgm:prSet/>
      <dgm:spPr/>
      <dgm:t>
        <a:bodyPr/>
        <a:lstStyle/>
        <a:p>
          <a:endParaRPr lang="en-US"/>
        </a:p>
      </dgm:t>
    </dgm:pt>
    <dgm:pt modelId="{A72E6D5C-2022-4463-8A3B-FBEFD41FFA38}" type="pres">
      <dgm:prSet presAssocID="{0B113887-D8DE-4298-B4D7-7A0091A24762}" presName="linear" presStyleCnt="0">
        <dgm:presLayoutVars>
          <dgm:animLvl val="lvl"/>
          <dgm:resizeHandles val="exact"/>
        </dgm:presLayoutVars>
      </dgm:prSet>
      <dgm:spPr/>
    </dgm:pt>
    <dgm:pt modelId="{A9030D64-64DC-4455-8F70-623983076EFE}" type="pres">
      <dgm:prSet presAssocID="{A85EC571-26EE-42F1-B329-072DD20F974F}" presName="parentText" presStyleLbl="node1" presStyleIdx="0" presStyleCnt="1" custLinFactNeighborX="-321" custLinFactNeighborY="-13746">
        <dgm:presLayoutVars>
          <dgm:chMax val="0"/>
          <dgm:bulletEnabled val="1"/>
        </dgm:presLayoutVars>
      </dgm:prSet>
      <dgm:spPr/>
    </dgm:pt>
  </dgm:ptLst>
  <dgm:cxnLst>
    <dgm:cxn modelId="{13C3C304-B251-44D9-BFDC-0CB42E46DEFE}" type="presOf" srcId="{A85EC571-26EE-42F1-B329-072DD20F974F}" destId="{A9030D64-64DC-4455-8F70-623983076EFE}" srcOrd="0" destOrd="0" presId="urn:microsoft.com/office/officeart/2005/8/layout/vList2"/>
    <dgm:cxn modelId="{972EE76F-937F-45BA-AF18-F8BA3AB3753D}" srcId="{0B113887-D8DE-4298-B4D7-7A0091A24762}" destId="{A85EC571-26EE-42F1-B329-072DD20F974F}" srcOrd="0" destOrd="0" parTransId="{715DAEBE-972A-4821-BB10-2DF522D3DC56}" sibTransId="{2C2415EA-0578-4A84-982B-257C272EB71B}"/>
    <dgm:cxn modelId="{59ED13DE-B275-4756-9D1A-67D82350BF1F}" type="presOf" srcId="{0B113887-D8DE-4298-B4D7-7A0091A24762}" destId="{A72E6D5C-2022-4463-8A3B-FBEFD41FFA38}" srcOrd="0" destOrd="0" presId="urn:microsoft.com/office/officeart/2005/8/layout/vList2"/>
    <dgm:cxn modelId="{FD559368-DC92-4A98-B78C-BA0372B5D8DB}" type="presParOf" srcId="{A72E6D5C-2022-4463-8A3B-FBEFD41FFA38}" destId="{A9030D64-64DC-4455-8F70-623983076EF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6D562-D8F4-4114-A693-9F93C866BEFA}">
      <dsp:nvSpPr>
        <dsp:cNvPr id="0" name=""/>
        <dsp:cNvSpPr/>
      </dsp:nvSpPr>
      <dsp:spPr>
        <a:xfrm>
          <a:off x="0" y="574"/>
          <a:ext cx="657287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E9E17B-9800-409A-9D3F-071BB50567F5}">
      <dsp:nvSpPr>
        <dsp:cNvPr id="0" name=""/>
        <dsp:cNvSpPr/>
      </dsp:nvSpPr>
      <dsp:spPr>
        <a:xfrm>
          <a:off x="0" y="0"/>
          <a:ext cx="6572876" cy="672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0" i="0" kern="1200" err="1"/>
            <a:t>Dalslands</a:t>
          </a:r>
          <a:r>
            <a:rPr lang="en-US" sz="3100" b="0" i="0" kern="1200"/>
            <a:t> </a:t>
          </a:r>
          <a:r>
            <a:rPr lang="en-US" sz="3100" b="0" i="0" kern="1200" err="1"/>
            <a:t>folkhögskola</a:t>
          </a:r>
          <a:endParaRPr lang="en-US" sz="3100" kern="1200"/>
        </a:p>
      </dsp:txBody>
      <dsp:txXfrm>
        <a:off x="0" y="0"/>
        <a:ext cx="6572876" cy="672547"/>
      </dsp:txXfrm>
    </dsp:sp>
    <dsp:sp modelId="{6A055E9D-66F0-4247-862E-7FA601895EAD}">
      <dsp:nvSpPr>
        <dsp:cNvPr id="0" name=""/>
        <dsp:cNvSpPr/>
      </dsp:nvSpPr>
      <dsp:spPr>
        <a:xfrm>
          <a:off x="0" y="673122"/>
          <a:ext cx="657287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1FE497-17D8-4AA6-8D33-0DAA79F6F629}">
      <dsp:nvSpPr>
        <dsp:cNvPr id="0" name=""/>
        <dsp:cNvSpPr/>
      </dsp:nvSpPr>
      <dsp:spPr>
        <a:xfrm>
          <a:off x="0" y="673122"/>
          <a:ext cx="6572876" cy="672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Glokala folkhögskolan</a:t>
          </a:r>
        </a:p>
      </dsp:txBody>
      <dsp:txXfrm>
        <a:off x="0" y="673122"/>
        <a:ext cx="6572876" cy="672547"/>
      </dsp:txXfrm>
    </dsp:sp>
    <dsp:sp modelId="{8A237DC1-5070-4792-8F37-2000919466B6}">
      <dsp:nvSpPr>
        <dsp:cNvPr id="0" name=""/>
        <dsp:cNvSpPr/>
      </dsp:nvSpPr>
      <dsp:spPr>
        <a:xfrm>
          <a:off x="0" y="1345669"/>
          <a:ext cx="657287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C9E8A2-9902-43B0-AF93-C347EDF9D75E}">
      <dsp:nvSpPr>
        <dsp:cNvPr id="0" name=""/>
        <dsp:cNvSpPr/>
      </dsp:nvSpPr>
      <dsp:spPr>
        <a:xfrm>
          <a:off x="0" y="1345669"/>
          <a:ext cx="6572876" cy="672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Marieborgs folkhögskola</a:t>
          </a:r>
        </a:p>
      </dsp:txBody>
      <dsp:txXfrm>
        <a:off x="0" y="1345669"/>
        <a:ext cx="6572876" cy="672547"/>
      </dsp:txXfrm>
    </dsp:sp>
    <dsp:sp modelId="{AF97B8C5-024C-4E93-A1B2-9BA9CCC78B26}">
      <dsp:nvSpPr>
        <dsp:cNvPr id="0" name=""/>
        <dsp:cNvSpPr/>
      </dsp:nvSpPr>
      <dsp:spPr>
        <a:xfrm>
          <a:off x="0" y="2018216"/>
          <a:ext cx="657287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A5DA3C-5E61-40DF-B3E6-08F8782AD9D3}">
      <dsp:nvSpPr>
        <dsp:cNvPr id="0" name=""/>
        <dsp:cNvSpPr/>
      </dsp:nvSpPr>
      <dsp:spPr>
        <a:xfrm>
          <a:off x="0" y="2018216"/>
          <a:ext cx="6572876" cy="672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Medlefors folkhögskola</a:t>
          </a:r>
        </a:p>
      </dsp:txBody>
      <dsp:txXfrm>
        <a:off x="0" y="2018216"/>
        <a:ext cx="6572876" cy="672547"/>
      </dsp:txXfrm>
    </dsp:sp>
    <dsp:sp modelId="{D9B53CF4-30F5-4D75-AE92-3EEFACEC53FC}">
      <dsp:nvSpPr>
        <dsp:cNvPr id="0" name=""/>
        <dsp:cNvSpPr/>
      </dsp:nvSpPr>
      <dsp:spPr>
        <a:xfrm>
          <a:off x="0" y="2690764"/>
          <a:ext cx="657287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52F4E8-7ED3-4824-ADBB-743459395613}">
      <dsp:nvSpPr>
        <dsp:cNvPr id="0" name=""/>
        <dsp:cNvSpPr/>
      </dsp:nvSpPr>
      <dsp:spPr>
        <a:xfrm>
          <a:off x="0" y="2690764"/>
          <a:ext cx="6572876" cy="672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err="1"/>
            <a:t>Valjevikens</a:t>
          </a:r>
          <a:r>
            <a:rPr lang="en-US" sz="3100" kern="1200"/>
            <a:t> </a:t>
          </a:r>
          <a:r>
            <a:rPr lang="en-US" sz="3100" kern="1200" err="1"/>
            <a:t>folkhögskola</a:t>
          </a:r>
          <a:endParaRPr lang="en-US" sz="3100" kern="1200"/>
        </a:p>
      </dsp:txBody>
      <dsp:txXfrm>
        <a:off x="0" y="2690764"/>
        <a:ext cx="6572876" cy="672547"/>
      </dsp:txXfrm>
    </dsp:sp>
    <dsp:sp modelId="{8E997093-4EC1-42EF-8674-CDB5804007F5}">
      <dsp:nvSpPr>
        <dsp:cNvPr id="0" name=""/>
        <dsp:cNvSpPr/>
      </dsp:nvSpPr>
      <dsp:spPr>
        <a:xfrm>
          <a:off x="0" y="3363311"/>
          <a:ext cx="657287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EDAFA-BC15-4711-A1C2-3A875CEB7A3C}">
      <dsp:nvSpPr>
        <dsp:cNvPr id="0" name=""/>
        <dsp:cNvSpPr/>
      </dsp:nvSpPr>
      <dsp:spPr>
        <a:xfrm>
          <a:off x="0" y="3363311"/>
          <a:ext cx="6572876" cy="672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err="1"/>
            <a:t>Stadsmissionens</a:t>
          </a:r>
          <a:r>
            <a:rPr lang="en-US" sz="3100" kern="1200"/>
            <a:t> </a:t>
          </a:r>
          <a:r>
            <a:rPr lang="en-US" sz="3100" kern="1200" err="1"/>
            <a:t>folkhögskola</a:t>
          </a:r>
          <a:endParaRPr lang="en-US" sz="3100" kern="1200"/>
        </a:p>
      </dsp:txBody>
      <dsp:txXfrm>
        <a:off x="0" y="3363311"/>
        <a:ext cx="6572876" cy="672547"/>
      </dsp:txXfrm>
    </dsp:sp>
    <dsp:sp modelId="{44D2D60B-0105-4816-8B53-54E45BEBE588}">
      <dsp:nvSpPr>
        <dsp:cNvPr id="0" name=""/>
        <dsp:cNvSpPr/>
      </dsp:nvSpPr>
      <dsp:spPr>
        <a:xfrm>
          <a:off x="0" y="4035858"/>
          <a:ext cx="657287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3E1D8D-7F4E-4B15-B71B-2D547F31333E}">
      <dsp:nvSpPr>
        <dsp:cNvPr id="0" name=""/>
        <dsp:cNvSpPr/>
      </dsp:nvSpPr>
      <dsp:spPr>
        <a:xfrm>
          <a:off x="0" y="4035858"/>
          <a:ext cx="6572876" cy="672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Röda Korsets folkhögskola</a:t>
          </a:r>
        </a:p>
      </dsp:txBody>
      <dsp:txXfrm>
        <a:off x="0" y="4035858"/>
        <a:ext cx="6572876" cy="6725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30D64-64DC-4455-8F70-623983076EFE}">
      <dsp:nvSpPr>
        <dsp:cNvPr id="0" name=""/>
        <dsp:cNvSpPr/>
      </dsp:nvSpPr>
      <dsp:spPr>
        <a:xfrm>
          <a:off x="0" y="0"/>
          <a:ext cx="5916385" cy="435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 </a:t>
          </a:r>
          <a:r>
            <a:rPr lang="en-US" sz="3100" kern="1200" err="1"/>
            <a:t>Deltagare</a:t>
          </a:r>
          <a:r>
            <a:rPr lang="en-US" sz="3100" kern="1200"/>
            <a:t> </a:t>
          </a:r>
          <a:r>
            <a:rPr lang="en-US" sz="3100" kern="1200" err="1"/>
            <a:t>på</a:t>
          </a:r>
          <a:r>
            <a:rPr lang="en-US" sz="3100" kern="1200"/>
            <a:t> </a:t>
          </a:r>
          <a:r>
            <a:rPr lang="en-US" sz="3100" kern="1200" err="1"/>
            <a:t>allmän</a:t>
          </a:r>
          <a:r>
            <a:rPr lang="en-US" sz="3100" kern="1200"/>
            <a:t> </a:t>
          </a:r>
          <a:r>
            <a:rPr lang="en-US" sz="3100" kern="1200" err="1"/>
            <a:t>kurs</a:t>
          </a:r>
          <a:r>
            <a:rPr lang="en-US" sz="3100" kern="1200"/>
            <a:t> </a:t>
          </a:r>
          <a:r>
            <a:rPr lang="en-US" sz="3100" kern="1200" err="1"/>
            <a:t>tycks</a:t>
          </a:r>
          <a:r>
            <a:rPr lang="en-US" sz="3100" kern="1200"/>
            <a:t> </a:t>
          </a:r>
          <a:r>
            <a:rPr lang="en-US" sz="3100" kern="1200" err="1"/>
            <a:t>värdera</a:t>
          </a:r>
          <a:r>
            <a:rPr lang="en-US" sz="3100" kern="1200"/>
            <a:t> </a:t>
          </a:r>
          <a:r>
            <a:rPr lang="en-US" sz="3100" kern="1200" err="1"/>
            <a:t>sitt</a:t>
          </a:r>
          <a:r>
            <a:rPr lang="en-US" sz="3100" kern="1200"/>
            <a:t> </a:t>
          </a:r>
          <a:r>
            <a:rPr lang="en-US" sz="3100" kern="1200" err="1"/>
            <a:t>ideella</a:t>
          </a:r>
          <a:r>
            <a:rPr lang="en-US" sz="3100" kern="1200"/>
            <a:t> </a:t>
          </a:r>
          <a:r>
            <a:rPr lang="en-US" sz="3100" kern="1200" err="1"/>
            <a:t>engagemang</a:t>
          </a:r>
          <a:r>
            <a:rPr lang="en-US" sz="3100" kern="1200"/>
            <a:t> </a:t>
          </a:r>
          <a:r>
            <a:rPr lang="en-US" sz="3100" kern="1200" err="1"/>
            <a:t>som</a:t>
          </a:r>
          <a:r>
            <a:rPr lang="en-US" sz="3100" kern="1200"/>
            <a:t> </a:t>
          </a:r>
          <a:r>
            <a:rPr lang="en-US" sz="3100" kern="1200" err="1"/>
            <a:t>lägre</a:t>
          </a:r>
          <a:r>
            <a:rPr lang="en-US" sz="3100" kern="1200"/>
            <a:t> </a:t>
          </a:r>
          <a:r>
            <a:rPr lang="en-US" sz="3100" kern="1200" err="1"/>
            <a:t>än</a:t>
          </a:r>
          <a:r>
            <a:rPr lang="en-US" sz="3100" kern="1200"/>
            <a:t> </a:t>
          </a:r>
          <a:r>
            <a:rPr lang="en-US" sz="3100" kern="1200" err="1"/>
            <a:t>deltagare</a:t>
          </a:r>
          <a:r>
            <a:rPr lang="en-US" sz="3100" kern="1200"/>
            <a:t> </a:t>
          </a:r>
          <a:r>
            <a:rPr lang="en-US" sz="3100" kern="1200" err="1"/>
            <a:t>på</a:t>
          </a:r>
          <a:r>
            <a:rPr lang="en-US" sz="3100" kern="1200"/>
            <a:t> </a:t>
          </a:r>
          <a:r>
            <a:rPr lang="en-US" sz="3100" kern="1200" err="1"/>
            <a:t>särskild</a:t>
          </a:r>
          <a:r>
            <a:rPr lang="en-US" sz="3100" kern="1200"/>
            <a:t> </a:t>
          </a:r>
          <a:r>
            <a:rPr lang="en-US" sz="3100" kern="1200" err="1"/>
            <a:t>kurs</a:t>
          </a:r>
          <a:r>
            <a:rPr lang="en-US" sz="3100" kern="1200"/>
            <a:t>.</a:t>
          </a:r>
        </a:p>
        <a:p>
          <a:pPr marL="0" lvl="0" indent="0" algn="l" defTabSz="1377950">
            <a:lnSpc>
              <a:spcPct val="90000"/>
            </a:lnSpc>
            <a:spcBef>
              <a:spcPct val="0"/>
            </a:spcBef>
            <a:spcAft>
              <a:spcPct val="35000"/>
            </a:spcAft>
            <a:buNone/>
          </a:pPr>
          <a:r>
            <a:rPr lang="en-US" sz="3100" kern="1200"/>
            <a:t>-Den </a:t>
          </a:r>
          <a:r>
            <a:rPr lang="en-US" sz="3100" kern="1200" err="1"/>
            <a:t>generella</a:t>
          </a:r>
          <a:r>
            <a:rPr lang="en-US" sz="3100" kern="1200"/>
            <a:t> </a:t>
          </a:r>
          <a:r>
            <a:rPr lang="en-US" sz="3100" kern="1200" err="1"/>
            <a:t>tilliten</a:t>
          </a:r>
          <a:r>
            <a:rPr lang="en-US" sz="3100" kern="1200"/>
            <a:t> </a:t>
          </a:r>
          <a:r>
            <a:rPr lang="en-US" sz="3100" kern="1200" err="1"/>
            <a:t>är</a:t>
          </a:r>
          <a:r>
            <a:rPr lang="en-US" sz="3100" kern="1200"/>
            <a:t> </a:t>
          </a:r>
          <a:r>
            <a:rPr lang="en-US" sz="3100" kern="1200" err="1"/>
            <a:t>exceptionellt</a:t>
          </a:r>
          <a:r>
            <a:rPr lang="en-US" sz="3100" kern="1200"/>
            <a:t> </a:t>
          </a:r>
          <a:r>
            <a:rPr lang="en-US" sz="3100" kern="1200" err="1"/>
            <a:t>låg</a:t>
          </a:r>
          <a:r>
            <a:rPr lang="en-US" sz="3100" kern="1200"/>
            <a:t> bland dem </a:t>
          </a:r>
          <a:r>
            <a:rPr lang="en-US" sz="3100" kern="1200" err="1"/>
            <a:t>som</a:t>
          </a:r>
          <a:r>
            <a:rPr lang="en-US" sz="3100" kern="1200"/>
            <a:t> </a:t>
          </a:r>
          <a:r>
            <a:rPr lang="en-US" sz="3100" kern="1200" err="1"/>
            <a:t>går</a:t>
          </a:r>
          <a:r>
            <a:rPr lang="en-US" sz="3100" kern="1200"/>
            <a:t> </a:t>
          </a:r>
          <a:r>
            <a:rPr lang="en-US" sz="3100" kern="1200" err="1"/>
            <a:t>allmän</a:t>
          </a:r>
          <a:r>
            <a:rPr lang="en-US" sz="3100" kern="1200"/>
            <a:t> </a:t>
          </a:r>
          <a:r>
            <a:rPr lang="en-US" sz="3100" kern="1200" err="1"/>
            <a:t>kurs</a:t>
          </a:r>
          <a:r>
            <a:rPr lang="en-US" sz="3100" kern="1200"/>
            <a:t> </a:t>
          </a:r>
          <a:r>
            <a:rPr lang="en-US" sz="3100" kern="1200" err="1"/>
            <a:t>och</a:t>
          </a:r>
          <a:r>
            <a:rPr lang="en-US" sz="3100" kern="1200"/>
            <a:t> </a:t>
          </a:r>
          <a:r>
            <a:rPr lang="en-US" sz="3100" kern="1200" err="1"/>
            <a:t>samtidigt</a:t>
          </a:r>
          <a:r>
            <a:rPr lang="en-US" sz="3100" kern="1200"/>
            <a:t> </a:t>
          </a:r>
          <a:r>
            <a:rPr lang="en-US" sz="3100" kern="1200" err="1"/>
            <a:t>hög</a:t>
          </a:r>
          <a:r>
            <a:rPr lang="en-US" sz="3100" kern="1200"/>
            <a:t> bland dem </a:t>
          </a:r>
          <a:r>
            <a:rPr lang="en-US" sz="3100" kern="1200" err="1"/>
            <a:t>på</a:t>
          </a:r>
          <a:r>
            <a:rPr lang="en-US" sz="3100" kern="1200"/>
            <a:t> </a:t>
          </a:r>
          <a:r>
            <a:rPr lang="en-US" sz="3100" kern="1200" err="1"/>
            <a:t>särskild</a:t>
          </a:r>
          <a:r>
            <a:rPr lang="en-US" sz="3100" kern="1200"/>
            <a:t> </a:t>
          </a:r>
          <a:r>
            <a:rPr lang="en-US" sz="3100" kern="1200" err="1"/>
            <a:t>kurs</a:t>
          </a:r>
          <a:r>
            <a:rPr lang="en-US" sz="3100" kern="1200"/>
            <a:t>.  </a:t>
          </a:r>
        </a:p>
      </dsp:txBody>
      <dsp:txXfrm>
        <a:off x="212467" y="212467"/>
        <a:ext cx="5491451" cy="392746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1B49BC00-7F60-4C8B-9EE1-399B862E7545}" type="datetimeFigureOut">
              <a:rPr lang="sv-SE" smtClean="0"/>
              <a:t>2022-11-22</a:t>
            </a:fld>
            <a:endParaRPr lang="sv-SE"/>
          </a:p>
        </p:txBody>
      </p:sp>
      <p:sp>
        <p:nvSpPr>
          <p:cNvPr id="4" name="Platshållare för bildobjekt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5D27ECF6-57A0-4E1B-B38E-5118375C3392}" type="slidenum">
              <a:rPr lang="sv-SE" smtClean="0"/>
              <a:t>‹#›</a:t>
            </a:fld>
            <a:endParaRPr lang="sv-SE"/>
          </a:p>
        </p:txBody>
      </p:sp>
    </p:spTree>
    <p:extLst>
      <p:ext uri="{BB962C8B-B14F-4D97-AF65-F5344CB8AC3E}">
        <p14:creationId xmlns:p14="http://schemas.microsoft.com/office/powerpoint/2010/main" val="2313260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entimeter.com/app/presentation/al549fhzjygdueqm51heco6yqtqhbzxk/u35qmx15dhmx/edi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Hej elin projektledare</a:t>
            </a:r>
          </a:p>
          <a:p>
            <a:r>
              <a:rPr lang="sv-SE" dirty="0">
                <a:cs typeface="Calibri"/>
              </a:rPr>
              <a:t>Nelly metodutvecklare</a:t>
            </a:r>
          </a:p>
        </p:txBody>
      </p:sp>
      <p:sp>
        <p:nvSpPr>
          <p:cNvPr id="4" name="Platshållare för bildnummer 3"/>
          <p:cNvSpPr>
            <a:spLocks noGrp="1"/>
          </p:cNvSpPr>
          <p:nvPr>
            <p:ph type="sldNum" sz="quarter" idx="5"/>
          </p:nvPr>
        </p:nvSpPr>
        <p:spPr/>
        <p:txBody>
          <a:bodyPr/>
          <a:lstStyle/>
          <a:p>
            <a:fld id="{5D27ECF6-57A0-4E1B-B38E-5118375C3392}" type="slidenum">
              <a:rPr lang="sv-SE" smtClean="0"/>
              <a:t>1</a:t>
            </a:fld>
            <a:endParaRPr lang="sv-SE"/>
          </a:p>
        </p:txBody>
      </p:sp>
    </p:spTree>
    <p:extLst>
      <p:ext uri="{BB962C8B-B14F-4D97-AF65-F5344CB8AC3E}">
        <p14:creationId xmlns:p14="http://schemas.microsoft.com/office/powerpoint/2010/main" val="83264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ANNA-LENA</a:t>
            </a:r>
          </a:p>
          <a:p>
            <a:endParaRPr lang="sv-SE" dirty="0">
              <a:cs typeface="Calibri"/>
            </a:endParaRPr>
          </a:p>
          <a:p>
            <a:r>
              <a:rPr lang="sv-SE" dirty="0">
                <a:cs typeface="Calibri"/>
              </a:rPr>
              <a:t>Elin introducerar samtalet</a:t>
            </a:r>
          </a:p>
          <a:p>
            <a:endParaRPr lang="sv-SE" dirty="0">
              <a:cs typeface="Calibri"/>
            </a:endParaRPr>
          </a:p>
          <a:p>
            <a:pPr marL="0" marR="0">
              <a:spcBef>
                <a:spcPts val="0"/>
              </a:spcBef>
              <a:spcAft>
                <a:spcPts val="0"/>
              </a:spcAft>
            </a:pPr>
            <a:r>
              <a:rPr lang="sv-SE" sz="1800" b="1" dirty="0">
                <a:effectLst/>
                <a:latin typeface="Calibri" panose="020F0502020204030204" pitchFamily="34" charset="0"/>
              </a:rPr>
              <a:t>Anna-Lena ska lyfta följande</a:t>
            </a:r>
          </a:p>
          <a:p>
            <a:pPr marL="0" marR="0">
              <a:spcBef>
                <a:spcPts val="0"/>
              </a:spcBef>
              <a:spcAft>
                <a:spcPts val="0"/>
              </a:spcAft>
            </a:pPr>
            <a:endParaRPr lang="sv-SE" sz="1800" dirty="0">
              <a:effectLst/>
              <a:latin typeface="Calibri" panose="020F0502020204030204" pitchFamily="34" charset="0"/>
            </a:endParaRPr>
          </a:p>
          <a:p>
            <a:pPr rtl="0" fontAlgn="ctr">
              <a:spcBef>
                <a:spcPts val="0"/>
              </a:spcBef>
              <a:spcAft>
                <a:spcPts val="0"/>
              </a:spcAft>
              <a:buFont typeface="Arial" panose="020B0604020202020204" pitchFamily="34" charset="0"/>
              <a:buChar char="•"/>
            </a:pPr>
            <a:r>
              <a:rPr lang="sv-SE" sz="1800" dirty="0">
                <a:effectLst/>
                <a:latin typeface="Calibri" panose="020F0502020204030204" pitchFamily="34" charset="0"/>
              </a:rPr>
              <a:t> Vill du berätta om hur arbetet med deltagarmakt har sett ut i din grupp?</a:t>
            </a:r>
          </a:p>
          <a:p>
            <a:pPr rtl="0" fontAlgn="ctr">
              <a:spcBef>
                <a:spcPts val="0"/>
              </a:spcBef>
              <a:spcAft>
                <a:spcPts val="0"/>
              </a:spcAft>
              <a:buFont typeface="Arial" panose="020B0604020202020204" pitchFamily="34" charset="0"/>
              <a:buChar char="•"/>
            </a:pPr>
            <a:r>
              <a:rPr lang="sv-SE" sz="1800" dirty="0">
                <a:effectLst/>
                <a:latin typeface="Calibri" panose="020F0502020204030204" pitchFamily="34" charset="0"/>
              </a:rPr>
              <a:t> Hur kom hon fram till att hon var tvungen att lämna rummet? /hur kändes det för DIG att faktiskt lämna rummet, var det läskigt?</a:t>
            </a:r>
          </a:p>
          <a:p>
            <a:pPr rtl="0" fontAlgn="ctr">
              <a:spcBef>
                <a:spcPts val="0"/>
              </a:spcBef>
              <a:spcAft>
                <a:spcPts val="0"/>
              </a:spcAft>
              <a:buFont typeface="Arial" panose="020B0604020202020204" pitchFamily="34" charset="0"/>
              <a:buChar char="•"/>
            </a:pPr>
            <a:r>
              <a:rPr lang="sv-SE" sz="1800" dirty="0">
                <a:effectLst/>
                <a:latin typeface="Calibri" panose="020F0502020204030204" pitchFamily="34" charset="0"/>
              </a:rPr>
              <a:t> Vad händer när man bestämmer sig för att ta nästa steg?</a:t>
            </a:r>
          </a:p>
          <a:p>
            <a:pPr rtl="0" fontAlgn="ctr">
              <a:spcBef>
                <a:spcPts val="0"/>
              </a:spcBef>
              <a:spcAft>
                <a:spcPts val="0"/>
              </a:spcAft>
              <a:buFont typeface="Arial" panose="020B0604020202020204" pitchFamily="34" charset="0"/>
              <a:buChar char="•"/>
            </a:pPr>
            <a:r>
              <a:rPr lang="sv-SE" sz="1800" dirty="0">
                <a:effectLst/>
                <a:latin typeface="Calibri" panose="020F0502020204030204" pitchFamily="34" charset="0"/>
              </a:rPr>
              <a:t> Vad hände när hon lämnade rummet?</a:t>
            </a:r>
          </a:p>
          <a:p>
            <a:pPr rtl="0" fontAlgn="ctr">
              <a:spcBef>
                <a:spcPts val="0"/>
              </a:spcBef>
              <a:spcAft>
                <a:spcPts val="0"/>
              </a:spcAft>
              <a:buFont typeface="Arial" panose="020B0604020202020204" pitchFamily="34" charset="0"/>
              <a:buChar char="•"/>
            </a:pPr>
            <a:r>
              <a:rPr lang="sv-SE" sz="1800" dirty="0">
                <a:effectLst/>
                <a:latin typeface="Calibri" panose="020F0502020204030204" pitchFamily="34" charset="0"/>
              </a:rPr>
              <a:t> Fanns det ngn Rädsla för konflikter i den här processen? Uppkom det konflikter och hur hanterade du det? Konflikthantering och överlämnande av konflikthantering till deltagare (alltså tex komma överens om vad de ska göra)</a:t>
            </a:r>
          </a:p>
          <a:p>
            <a:pPr rtl="0" fontAlgn="ctr">
              <a:spcBef>
                <a:spcPts val="0"/>
              </a:spcBef>
              <a:spcAft>
                <a:spcPts val="0"/>
              </a:spcAft>
              <a:buFont typeface="Arial" panose="020B0604020202020204" pitchFamily="34" charset="0"/>
              <a:buChar char="•"/>
            </a:pPr>
            <a:r>
              <a:rPr lang="sv-SE" sz="1800" dirty="0">
                <a:effectLst/>
                <a:latin typeface="Calibri" panose="020F0502020204030204" pitchFamily="34" charset="0"/>
              </a:rPr>
              <a:t> Vad tycker du är Vinsten med att ge över makten / Vad hände?</a:t>
            </a:r>
          </a:p>
          <a:p>
            <a:pPr rtl="0" fontAlgn="ctr">
              <a:spcBef>
                <a:spcPts val="0"/>
              </a:spcBef>
              <a:spcAft>
                <a:spcPts val="0"/>
              </a:spcAft>
              <a:buFont typeface="Arial" panose="020B0604020202020204" pitchFamily="34" charset="0"/>
              <a:buChar char="•"/>
            </a:pPr>
            <a:r>
              <a:rPr lang="sv-SE" sz="1800" dirty="0">
                <a:effectLst/>
                <a:latin typeface="Calibri" panose="020F0502020204030204" pitchFamily="34" charset="0"/>
              </a:rPr>
              <a:t> Vad hände med deltagarna?</a:t>
            </a:r>
          </a:p>
          <a:p>
            <a:pPr rtl="0" fontAlgn="ctr">
              <a:spcBef>
                <a:spcPts val="0"/>
              </a:spcBef>
              <a:spcAft>
                <a:spcPts val="0"/>
              </a:spcAft>
              <a:buFont typeface="Arial" panose="020B0604020202020204" pitchFamily="34" charset="0"/>
              <a:buChar char="•"/>
            </a:pPr>
            <a:r>
              <a:rPr lang="sv-SE" sz="1800" dirty="0">
                <a:effectLst/>
                <a:latin typeface="Calibri" panose="020F0502020204030204" pitchFamily="34" charset="0"/>
              </a:rPr>
              <a:t>Nu blev ju själva resultatet av deltagarnas arbete väldigt lyckat i din skola, men skulle du säga att det är resultatet som är det viktigaste i arbetet som vi gör just nu i projektet? (dvs att </a:t>
            </a:r>
            <a:r>
              <a:rPr lang="sv-SE" sz="1800" dirty="0" err="1">
                <a:effectLst/>
                <a:latin typeface="Calibri" panose="020F0502020204030204" pitchFamily="34" charset="0"/>
              </a:rPr>
              <a:t>Att</a:t>
            </a:r>
            <a:r>
              <a:rPr lang="sv-SE" sz="1800" dirty="0">
                <a:effectLst/>
                <a:latin typeface="Calibri" panose="020F0502020204030204" pitchFamily="34" charset="0"/>
              </a:rPr>
              <a:t> processen är viktigt)</a:t>
            </a:r>
          </a:p>
          <a:p>
            <a:endParaRPr lang="sv-SE" dirty="0">
              <a:cs typeface="Calibri"/>
            </a:endParaRPr>
          </a:p>
        </p:txBody>
      </p:sp>
      <p:sp>
        <p:nvSpPr>
          <p:cNvPr id="4" name="Platshållare för bildnummer 3"/>
          <p:cNvSpPr>
            <a:spLocks noGrp="1"/>
          </p:cNvSpPr>
          <p:nvPr>
            <p:ph type="sldNum" sz="quarter" idx="5"/>
          </p:nvPr>
        </p:nvSpPr>
        <p:spPr/>
        <p:txBody>
          <a:bodyPr/>
          <a:lstStyle/>
          <a:p>
            <a:fld id="{5D27ECF6-57A0-4E1B-B38E-5118375C3392}" type="slidenum">
              <a:rPr lang="sv-SE" smtClean="0"/>
              <a:t>10</a:t>
            </a:fld>
            <a:endParaRPr lang="sv-SE"/>
          </a:p>
        </p:txBody>
      </p:sp>
    </p:spTree>
    <p:extLst>
      <p:ext uri="{BB962C8B-B14F-4D97-AF65-F5344CB8AC3E}">
        <p14:creationId xmlns:p14="http://schemas.microsoft.com/office/powerpoint/2010/main" val="2329515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290763" y="512763"/>
            <a:ext cx="4562475" cy="2566987"/>
          </a:xfrm>
        </p:spPr>
      </p:sp>
      <p:sp>
        <p:nvSpPr>
          <p:cNvPr id="3" name="Platshållare för anteckningar 2"/>
          <p:cNvSpPr>
            <a:spLocks noGrp="1"/>
          </p:cNvSpPr>
          <p:nvPr>
            <p:ph type="body" idx="1"/>
          </p:nvPr>
        </p:nvSpPr>
        <p:spPr/>
        <p:txBody>
          <a:bodyPr/>
          <a:lstStyle/>
          <a:p>
            <a:endParaRPr lang="sv-SE" dirty="0">
              <a:solidFill>
                <a:srgbClr val="000000"/>
              </a:solidFill>
              <a:effectLst/>
              <a:latin typeface="YAD7Q9NigKI 0"/>
            </a:endParaRPr>
          </a:p>
          <a:p>
            <a:pPr>
              <a:buFont typeface="Arial" panose="020B0604020202020204" pitchFamily="34" charset="0"/>
              <a:buNone/>
            </a:pPr>
            <a:r>
              <a:rPr lang="sv-SE" dirty="0">
                <a:solidFill>
                  <a:srgbClr val="000000"/>
                </a:solidFill>
                <a:effectLst/>
              </a:rPr>
              <a:t>ANNA-LENA + TID FÖR FRÅGOR EFTER</a:t>
            </a:r>
          </a:p>
          <a:p>
            <a:pPr>
              <a:buFont typeface="Arial" panose="020B0604020202020204" pitchFamily="34" charset="0"/>
              <a:buNone/>
            </a:pPr>
            <a:endParaRPr lang="sv-SE" dirty="0">
              <a:solidFill>
                <a:srgbClr val="000000"/>
              </a:solidFill>
              <a:effectLst/>
            </a:endParaRPr>
          </a:p>
          <a:p>
            <a:pPr>
              <a:buFont typeface="Arial" panose="020B0604020202020204" pitchFamily="34" charset="0"/>
              <a:buNone/>
            </a:pPr>
            <a:r>
              <a:rPr lang="sv-SE" dirty="0">
                <a:solidFill>
                  <a:srgbClr val="000000"/>
                </a:solidFill>
                <a:effectLst/>
              </a:rPr>
              <a:t>E</a:t>
            </a:r>
            <a:r>
              <a:rPr lang="sv-SE" dirty="0"/>
              <a:t>n klass har själva utifrån deras livserfarenheter kommit fram till att de vill starta en egen studiecirkel som heter ”höj din levnadsstandard”. I studiecirkeln tar de upp frågor om hur man håller en god privatekonomi, hälsofrågor, arbete och utbildning med mera.</a:t>
            </a:r>
            <a:r>
              <a:rPr lang="sv-SE" dirty="0">
                <a:solidFill>
                  <a:srgbClr val="000000"/>
                </a:solidFill>
                <a:effectLst/>
              </a:rPr>
              <a:t> </a:t>
            </a:r>
          </a:p>
          <a:p>
            <a:pPr>
              <a:buFont typeface="Arial" panose="020B0604020202020204" pitchFamily="34" charset="0"/>
              <a:buChar char="•"/>
            </a:pPr>
            <a:endParaRPr lang="sv-SE" dirty="0">
              <a:solidFill>
                <a:srgbClr val="000000"/>
              </a:solidFill>
              <a:effectLst/>
            </a:endParaRPr>
          </a:p>
          <a:p>
            <a:pPr>
              <a:buFont typeface="Arial" panose="020B0604020202020204" pitchFamily="34" charset="0"/>
              <a:buChar char="•"/>
            </a:pPr>
            <a:r>
              <a:rPr lang="sv-SE" dirty="0">
                <a:solidFill>
                  <a:srgbClr val="000000"/>
                </a:solidFill>
                <a:effectLst/>
              </a:rPr>
              <a:t>Bland de inbjudna föreläsare som bjöds in fanns </a:t>
            </a:r>
            <a:r>
              <a:rPr lang="sv-SE" dirty="0" err="1">
                <a:solidFill>
                  <a:srgbClr val="000000"/>
                </a:solidFill>
                <a:effectLst/>
              </a:rPr>
              <a:t>bla</a:t>
            </a:r>
            <a:r>
              <a:rPr lang="sv-SE" dirty="0">
                <a:solidFill>
                  <a:srgbClr val="000000"/>
                </a:solidFill>
                <a:effectLst/>
              </a:rPr>
              <a:t>: </a:t>
            </a:r>
          </a:p>
          <a:p>
            <a:pPr marL="171450" indent="-171450">
              <a:buFontTx/>
              <a:buChar char="-"/>
            </a:pPr>
            <a:r>
              <a:rPr lang="sv-SE" dirty="0">
                <a:solidFill>
                  <a:srgbClr val="000000"/>
                </a:solidFill>
                <a:effectLst/>
              </a:rPr>
              <a:t>Konsumentrådgivare som pratade om privatekonomi</a:t>
            </a:r>
          </a:p>
          <a:p>
            <a:pPr marL="171450" indent="-171450">
              <a:buFontTx/>
              <a:buChar char="-"/>
            </a:pPr>
            <a:r>
              <a:rPr lang="sv-SE" dirty="0">
                <a:solidFill>
                  <a:srgbClr val="000000"/>
                </a:solidFill>
                <a:effectLst/>
              </a:rPr>
              <a:t>En psykolog som föreläste om psykisk ohälsa</a:t>
            </a:r>
          </a:p>
          <a:p>
            <a:pPr marL="171450" indent="-171450">
              <a:buFontTx/>
              <a:buChar char="-"/>
            </a:pPr>
            <a:endParaRPr lang="sv-SE" dirty="0"/>
          </a:p>
          <a:p>
            <a:endParaRPr lang="sv-SE" dirty="0"/>
          </a:p>
          <a:p>
            <a:pPr marL="0" marR="0">
              <a:spcBef>
                <a:spcPts val="0"/>
              </a:spcBef>
              <a:spcAft>
                <a:spcPts val="0"/>
              </a:spcAft>
            </a:pPr>
            <a:r>
              <a:rPr lang="sv-SE" sz="1200" b="1" dirty="0">
                <a:effectLst/>
                <a:latin typeface="Calibri" panose="020F0502020204030204" pitchFamily="34" charset="0"/>
              </a:rPr>
              <a:t>Anna-Lena ska lyfta följande</a:t>
            </a:r>
            <a:endParaRPr lang="sv-SE" sz="1200" dirty="0">
              <a:effectLst/>
              <a:latin typeface="Calibri" panose="020F0502020204030204" pitchFamily="34" charset="0"/>
            </a:endParaRPr>
          </a:p>
          <a:p>
            <a:pPr rtl="0" fontAlgn="ctr">
              <a:spcBef>
                <a:spcPts val="0"/>
              </a:spcBef>
              <a:spcAft>
                <a:spcPts val="0"/>
              </a:spcAft>
              <a:buFont typeface="Arial" panose="020B0604020202020204" pitchFamily="34" charset="0"/>
              <a:buChar char="•"/>
            </a:pPr>
            <a:r>
              <a:rPr lang="sv-SE" sz="1200" dirty="0">
                <a:effectLst/>
                <a:latin typeface="Calibri" panose="020F0502020204030204" pitchFamily="34" charset="0"/>
              </a:rPr>
              <a:t> Vill du berätta om hur arbetet med deltagarmakt har sett ut i din grupp?</a:t>
            </a:r>
          </a:p>
          <a:p>
            <a:pPr rtl="0" fontAlgn="ctr">
              <a:spcBef>
                <a:spcPts val="0"/>
              </a:spcBef>
              <a:spcAft>
                <a:spcPts val="0"/>
              </a:spcAft>
              <a:buFont typeface="Arial" panose="020B0604020202020204" pitchFamily="34" charset="0"/>
              <a:buChar char="•"/>
            </a:pPr>
            <a:r>
              <a:rPr lang="sv-SE" sz="1200" dirty="0">
                <a:effectLst/>
                <a:latin typeface="Calibri" panose="020F0502020204030204" pitchFamily="34" charset="0"/>
              </a:rPr>
              <a:t> Hur kom hon fram till att hon var tvungen att lämna rummet? /hur kändes det för DIG att faktiskt lämna rummet, var det läskigt?</a:t>
            </a:r>
          </a:p>
          <a:p>
            <a:pPr rtl="0" fontAlgn="ctr">
              <a:spcBef>
                <a:spcPts val="0"/>
              </a:spcBef>
              <a:spcAft>
                <a:spcPts val="0"/>
              </a:spcAft>
              <a:buFont typeface="Arial" panose="020B0604020202020204" pitchFamily="34" charset="0"/>
              <a:buChar char="•"/>
            </a:pPr>
            <a:r>
              <a:rPr lang="sv-SE" sz="1200" dirty="0">
                <a:effectLst/>
                <a:latin typeface="Calibri" panose="020F0502020204030204" pitchFamily="34" charset="0"/>
              </a:rPr>
              <a:t> Vad händer när man bestämmer sig för att ta nästa steg?</a:t>
            </a:r>
          </a:p>
          <a:p>
            <a:pPr rtl="0" fontAlgn="ctr">
              <a:spcBef>
                <a:spcPts val="0"/>
              </a:spcBef>
              <a:spcAft>
                <a:spcPts val="0"/>
              </a:spcAft>
              <a:buFont typeface="Arial" panose="020B0604020202020204" pitchFamily="34" charset="0"/>
              <a:buChar char="•"/>
            </a:pPr>
            <a:r>
              <a:rPr lang="sv-SE" sz="1200" dirty="0">
                <a:effectLst/>
                <a:latin typeface="Calibri" panose="020F0502020204030204" pitchFamily="34" charset="0"/>
              </a:rPr>
              <a:t> Vad hände när hon lämnade rummet?</a:t>
            </a:r>
          </a:p>
          <a:p>
            <a:pPr rtl="0" fontAlgn="ctr">
              <a:spcBef>
                <a:spcPts val="0"/>
              </a:spcBef>
              <a:spcAft>
                <a:spcPts val="0"/>
              </a:spcAft>
              <a:buFont typeface="Arial" panose="020B0604020202020204" pitchFamily="34" charset="0"/>
              <a:buChar char="•"/>
            </a:pPr>
            <a:r>
              <a:rPr lang="sv-SE" sz="1200" dirty="0">
                <a:effectLst/>
                <a:latin typeface="Calibri" panose="020F0502020204030204" pitchFamily="34" charset="0"/>
              </a:rPr>
              <a:t> Rädsla för konflikter? Konflikthantering och överlämnande av konflikthantering till deltagare (alltså tex komma överens om vad de ska göra)</a:t>
            </a:r>
          </a:p>
          <a:p>
            <a:pPr rtl="0" fontAlgn="ctr">
              <a:spcBef>
                <a:spcPts val="0"/>
              </a:spcBef>
              <a:spcAft>
                <a:spcPts val="0"/>
              </a:spcAft>
              <a:buFont typeface="Arial" panose="020B0604020202020204" pitchFamily="34" charset="0"/>
              <a:buChar char="•"/>
            </a:pPr>
            <a:r>
              <a:rPr lang="sv-SE" sz="1200" dirty="0">
                <a:effectLst/>
                <a:latin typeface="Calibri" panose="020F0502020204030204" pitchFamily="34" charset="0"/>
              </a:rPr>
              <a:t>Vinsten med att ge över makten / Vad hände?</a:t>
            </a:r>
          </a:p>
          <a:p>
            <a:pPr rtl="0" fontAlgn="ctr">
              <a:spcBef>
                <a:spcPts val="0"/>
              </a:spcBef>
              <a:spcAft>
                <a:spcPts val="0"/>
              </a:spcAft>
              <a:buFont typeface="Arial" panose="020B0604020202020204" pitchFamily="34" charset="0"/>
              <a:buChar char="•"/>
            </a:pPr>
            <a:r>
              <a:rPr lang="sv-SE" sz="1200" dirty="0">
                <a:effectLst/>
                <a:latin typeface="Calibri" panose="020F0502020204030204" pitchFamily="34" charset="0"/>
              </a:rPr>
              <a:t>Vad hände med deltagarna?</a:t>
            </a:r>
          </a:p>
          <a:p>
            <a:pPr rtl="0" fontAlgn="ctr">
              <a:spcBef>
                <a:spcPts val="0"/>
              </a:spcBef>
              <a:spcAft>
                <a:spcPts val="0"/>
              </a:spcAft>
              <a:buFont typeface="Arial" panose="020B0604020202020204" pitchFamily="34" charset="0"/>
              <a:buChar char="•"/>
            </a:pPr>
            <a:r>
              <a:rPr lang="sv-SE" sz="1200" dirty="0">
                <a:effectLst/>
                <a:latin typeface="Calibri" panose="020F0502020204030204" pitchFamily="34" charset="0"/>
              </a:rPr>
              <a:t>Att processen är viktigt</a:t>
            </a:r>
          </a:p>
          <a:p>
            <a:endParaRPr lang="sv-SE" dirty="0"/>
          </a:p>
        </p:txBody>
      </p:sp>
      <p:sp>
        <p:nvSpPr>
          <p:cNvPr id="4" name="Platshållare för bildnumm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427575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ffectLst/>
                <a:latin typeface="Calibri" panose="020F0502020204030204" pitchFamily="34" charset="0"/>
                <a:ea typeface="Calibri" panose="020F0502020204030204" pitchFamily="34" charset="0"/>
              </a:rPr>
              <a:t>ELIN</a:t>
            </a:r>
          </a:p>
          <a:p>
            <a:endParaRPr lang="sv-SE" sz="1200" dirty="0">
              <a:effectLst/>
              <a:latin typeface="Calibri" panose="020F0502020204030204" pitchFamily="34" charset="0"/>
              <a:ea typeface="Calibri" panose="020F0502020204030204" pitchFamily="34" charset="0"/>
            </a:endParaRPr>
          </a:p>
          <a:p>
            <a:r>
              <a:rPr lang="sv-SE" sz="1200" dirty="0">
                <a:effectLst/>
                <a:latin typeface="Calibri" panose="020F0502020204030204" pitchFamily="34" charset="0"/>
                <a:ea typeface="Calibri" panose="020F0502020204030204" pitchFamily="34" charset="0"/>
              </a:rPr>
              <a:t>3 pedagoger i varje grupp – 10min? + bensträckare 10 min </a:t>
            </a:r>
            <a:r>
              <a:rPr lang="sv-SE" sz="1200" dirty="0" err="1">
                <a:effectLst/>
                <a:latin typeface="Calibri" panose="020F0502020204030204" pitchFamily="34" charset="0"/>
                <a:ea typeface="Calibri" panose="020F0502020204030204" pitchFamily="34" charset="0"/>
              </a:rPr>
              <a:t>tot</a:t>
            </a:r>
            <a:r>
              <a:rPr lang="sv-SE" sz="1200" dirty="0">
                <a:effectLst/>
                <a:latin typeface="Calibri" panose="020F0502020204030204" pitchFamily="34" charset="0"/>
                <a:ea typeface="Calibri" panose="020F0502020204030204" pitchFamily="34" charset="0"/>
              </a:rPr>
              <a:t> ca 20 min för detta</a:t>
            </a:r>
          </a:p>
          <a:p>
            <a:endParaRPr lang="sv-SE" sz="1200" dirty="0">
              <a:effectLst/>
              <a:latin typeface="Calibri" panose="020F0502020204030204" pitchFamily="34" charset="0"/>
              <a:ea typeface="Calibri" panose="020F0502020204030204" pitchFamily="34" charset="0"/>
            </a:endParaRPr>
          </a:p>
          <a:p>
            <a:endParaRPr lang="sv-SE" sz="1200" dirty="0">
              <a:effectLst/>
              <a:latin typeface="Calibri" panose="020F0502020204030204" pitchFamily="34" charset="0"/>
              <a:ea typeface="Calibri" panose="020F0502020204030204" pitchFamily="34" charset="0"/>
            </a:endParaRPr>
          </a:p>
          <a:p>
            <a:r>
              <a:rPr lang="sv-SE" sz="1200" dirty="0">
                <a:effectLst/>
                <a:latin typeface="Calibri" panose="020F0502020204030204" pitchFamily="34" charset="0"/>
                <a:ea typeface="Calibri" panose="020F0502020204030204" pitchFamily="34" charset="0"/>
              </a:rPr>
              <a:t>Vilken slags makt har deltagarna i ditt klassrum?</a:t>
            </a:r>
          </a:p>
          <a:p>
            <a:endParaRPr lang="sv-SE" sz="1200" dirty="0">
              <a:effectLst/>
              <a:latin typeface="Calibri" panose="020F0502020204030204" pitchFamily="34" charset="0"/>
              <a:ea typeface="Calibri" panose="020F0502020204030204" pitchFamily="34" charset="0"/>
            </a:endParaRPr>
          </a:p>
          <a:p>
            <a:r>
              <a:rPr lang="sv-SE" sz="1200" dirty="0">
                <a:effectLst/>
                <a:latin typeface="Calibri" panose="020F0502020204030204" pitchFamily="34" charset="0"/>
                <a:ea typeface="Calibri" panose="020F0502020204030204" pitchFamily="34" charset="0"/>
              </a:rPr>
              <a:t>Vad skulle hända om du gav deltagarna mer makt? </a:t>
            </a:r>
          </a:p>
          <a:p>
            <a:endParaRPr lang="sv-SE" sz="1200" dirty="0">
              <a:effectLst/>
              <a:latin typeface="Calibri" panose="020F0502020204030204" pitchFamily="34" charset="0"/>
              <a:ea typeface="Calibri" panose="020F0502020204030204" pitchFamily="34" charset="0"/>
            </a:endParaRPr>
          </a:p>
          <a:p>
            <a:r>
              <a:rPr lang="sv-SE" sz="1200" dirty="0">
                <a:effectLst/>
                <a:latin typeface="Calibri" panose="020F0502020204030204" pitchFamily="34" charset="0"/>
                <a:ea typeface="Calibri" panose="020F0502020204030204" pitchFamily="34" charset="0"/>
              </a:rPr>
              <a:t>Vad skulle du kunna göra för att lämna över makten mer till deltagarna? </a:t>
            </a:r>
          </a:p>
          <a:p>
            <a:endParaRPr lang="sv-SE" sz="1200" dirty="0">
              <a:effectLst/>
              <a:latin typeface="Calibri" panose="020F0502020204030204" pitchFamily="34" charset="0"/>
              <a:ea typeface="Calibri" panose="020F0502020204030204" pitchFamily="34" charset="0"/>
            </a:endParaRPr>
          </a:p>
          <a:p>
            <a:r>
              <a:rPr lang="sv-SE" sz="1200" dirty="0">
                <a:effectLst/>
                <a:latin typeface="Calibri" panose="020F0502020204030204" pitchFamily="34" charset="0"/>
                <a:ea typeface="Calibri" panose="020F0502020204030204" pitchFamily="34" charset="0"/>
              </a:rPr>
              <a:t>Vad finns det för vinster och svårigheter med det? </a:t>
            </a:r>
          </a:p>
          <a:p>
            <a:endParaRPr lang="sv-SE" sz="1200" dirty="0">
              <a:effectLst/>
              <a:latin typeface="Calibri" panose="020F0502020204030204" pitchFamily="34" charset="0"/>
              <a:ea typeface="Calibri" panose="020F0502020204030204" pitchFamily="34" charset="0"/>
            </a:endParaRPr>
          </a:p>
          <a:p>
            <a:r>
              <a:rPr lang="sv-SE" sz="1200" dirty="0">
                <a:effectLst/>
                <a:latin typeface="Calibri" panose="020F0502020204030204" pitchFamily="34" charset="0"/>
                <a:ea typeface="Calibri" panose="020F0502020204030204" pitchFamily="34" charset="0"/>
              </a:rPr>
              <a:t>Skriv fria kommentarer på vår </a:t>
            </a:r>
            <a:r>
              <a:rPr lang="sv-SE" sz="1200" dirty="0" err="1">
                <a:effectLst/>
                <a:latin typeface="Calibri" panose="020F0502020204030204" pitchFamily="34" charset="0"/>
                <a:ea typeface="Calibri" panose="020F0502020204030204" pitchFamily="34" charset="0"/>
              </a:rPr>
              <a:t>mentisida</a:t>
            </a:r>
            <a:endParaRPr lang="sv-SE" sz="1200" dirty="0">
              <a:effectLst/>
              <a:latin typeface="Calibri" panose="020F0502020204030204" pitchFamily="34" charset="0"/>
              <a:ea typeface="Calibri" panose="020F0502020204030204" pitchFamily="34" charset="0"/>
            </a:endParaRPr>
          </a:p>
          <a:p>
            <a:r>
              <a:rPr lang="sv-SE" sz="1200" dirty="0">
                <a:effectLst/>
                <a:latin typeface="Calibri" panose="020F0502020204030204" pitchFamily="34" charset="0"/>
                <a:ea typeface="Calibri" panose="020F0502020204030204" pitchFamily="34" charset="0"/>
              </a:rPr>
              <a:t>ÅTERSAMLING 10 min där några grupper får berätta vad de pratat om</a:t>
            </a:r>
          </a:p>
          <a:p>
            <a:endParaRPr lang="sv-SE" sz="1200" dirty="0">
              <a:effectLst/>
              <a:latin typeface="Calibri" panose="020F0502020204030204" pitchFamily="34" charset="0"/>
              <a:ea typeface="Calibri" panose="020F0502020204030204" pitchFamily="34" charset="0"/>
            </a:endParaRPr>
          </a:p>
          <a:p>
            <a:r>
              <a:rPr lang="sv-SE" dirty="0">
                <a:hlinkClick r:id="rId3"/>
              </a:rPr>
              <a:t>Folkhögskoleforum 31 okt - </a:t>
            </a:r>
            <a:r>
              <a:rPr lang="sv-SE" dirty="0" err="1">
                <a:hlinkClick r:id="rId3"/>
              </a:rPr>
              <a:t>Mentimeter</a:t>
            </a:r>
            <a:endParaRPr lang="sv-SE" sz="1200" dirty="0">
              <a:effectLst/>
              <a:latin typeface="Calibri" panose="020F0502020204030204" pitchFamily="34" charset="0"/>
              <a:ea typeface="Calibri" panose="020F0502020204030204" pitchFamily="34" charset="0"/>
            </a:endParaRPr>
          </a:p>
        </p:txBody>
      </p:sp>
      <p:sp>
        <p:nvSpPr>
          <p:cNvPr id="4" name="Platshållare för bildnummer 3"/>
          <p:cNvSpPr>
            <a:spLocks noGrp="1"/>
          </p:cNvSpPr>
          <p:nvPr>
            <p:ph type="sldNum" sz="quarter" idx="5"/>
          </p:nvPr>
        </p:nvSpPr>
        <p:spPr/>
        <p:txBody>
          <a:bodyPr/>
          <a:lstStyle/>
          <a:p>
            <a:fld id="{5D27ECF6-57A0-4E1B-B38E-5118375C3392}" type="slidenum">
              <a:rPr lang="sv-SE" smtClean="0"/>
              <a:t>12</a:t>
            </a:fld>
            <a:endParaRPr lang="sv-SE"/>
          </a:p>
        </p:txBody>
      </p:sp>
    </p:spTree>
    <p:extLst>
      <p:ext uri="{BB962C8B-B14F-4D97-AF65-F5344CB8AC3E}">
        <p14:creationId xmlns:p14="http://schemas.microsoft.com/office/powerpoint/2010/main" val="3313797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7000"/>
              </a:lnSpc>
              <a:spcBef>
                <a:spcPts val="0"/>
              </a:spcBef>
              <a:spcAft>
                <a:spcPts val="800"/>
              </a:spcAft>
              <a:buClrTx/>
              <a:buSzPts val="1000"/>
              <a:buFont typeface="Symbol" panose="05050102010706020507" pitchFamily="18" charset="2"/>
              <a:buNone/>
              <a:tabLst>
                <a:tab pos="457200" algn="l"/>
              </a:tabLst>
              <a:defRPr/>
            </a:pPr>
            <a:endPar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800"/>
              </a:spcAft>
              <a:buClrTx/>
              <a:buSzPts val="1000"/>
              <a:buFont typeface="Symbol" panose="05050102010706020507" pitchFamily="18" charset="2"/>
              <a:buNone/>
              <a:tabLst>
                <a:tab pos="457200" algn="l"/>
              </a:tabLst>
              <a:defRPr/>
            </a:pPr>
            <a:r>
              <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 min NELLY</a:t>
            </a:r>
          </a:p>
          <a:p>
            <a:pPr marL="0" marR="0" lvl="0" indent="0" algn="l" defTabSz="914400" rtl="0" eaLnBrk="1" fontAlgn="base" latinLnBrk="0" hangingPunct="1">
              <a:lnSpc>
                <a:spcPct val="107000"/>
              </a:lnSpc>
              <a:spcBef>
                <a:spcPts val="0"/>
              </a:spcBef>
              <a:spcAft>
                <a:spcPts val="800"/>
              </a:spcAft>
              <a:buClrTx/>
              <a:buSzPts val="1000"/>
              <a:buFont typeface="Symbol" panose="05050102010706020507" pitchFamily="18" charset="2"/>
              <a:buNone/>
              <a:tabLst>
                <a:tab pos="457200" algn="l"/>
              </a:tabLst>
              <a:defRPr/>
            </a:pPr>
            <a:endPar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800"/>
              </a:spcAft>
              <a:buClrTx/>
              <a:buSzPts val="1000"/>
              <a:buFont typeface="Symbol" panose="05050102010706020507" pitchFamily="18" charset="2"/>
              <a:buNone/>
              <a:tabLst>
                <a:tab pos="457200" algn="l"/>
              </a:tabLst>
              <a:defRPr/>
            </a:pPr>
            <a:r>
              <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Kevin </a:t>
            </a:r>
            <a:r>
              <a:rPr lang="sv-SE" sz="1800" b="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kumashiro</a:t>
            </a:r>
            <a:r>
              <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från att  </a:t>
            </a:r>
            <a:r>
              <a:rPr lang="sv-SE" sz="1800" b="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vavar</a:t>
            </a:r>
            <a:r>
              <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medveten till att medvetet göra</a:t>
            </a:r>
          </a:p>
          <a:p>
            <a:pPr marL="0" marR="0" lvl="0" indent="0" algn="l" defTabSz="914400" rtl="0" eaLnBrk="1" fontAlgn="base" latinLnBrk="0" hangingPunct="1">
              <a:lnSpc>
                <a:spcPct val="107000"/>
              </a:lnSpc>
              <a:spcBef>
                <a:spcPts val="0"/>
              </a:spcBef>
              <a:spcAft>
                <a:spcPts val="800"/>
              </a:spcAft>
              <a:buClrTx/>
              <a:buSzPts val="1000"/>
              <a:buFont typeface="Symbol" panose="05050102010706020507" pitchFamily="18" charset="2"/>
              <a:buNone/>
              <a:tabLst>
                <a:tab pos="457200" algn="l"/>
              </a:tabLst>
              <a:defRPr/>
            </a:pPr>
            <a:endPar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800"/>
              </a:spcAft>
              <a:buClrTx/>
              <a:buSzPts val="1000"/>
              <a:buFont typeface="Symbol" panose="05050102010706020507" pitchFamily="18" charset="2"/>
              <a:buNone/>
              <a:tabLst>
                <a:tab pos="457200" algn="l"/>
              </a:tabLst>
              <a:defRPr/>
            </a:pPr>
            <a:r>
              <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Den andre = någon som skiljer sig från en själv, i detta fall är den andre alltså deltagare</a:t>
            </a:r>
          </a:p>
          <a:p>
            <a:pPr marL="0" marR="0" lvl="0" indent="0" algn="l" defTabSz="914400" rtl="0" eaLnBrk="1" fontAlgn="base" latinLnBrk="0" hangingPunct="1">
              <a:lnSpc>
                <a:spcPct val="107000"/>
              </a:lnSpc>
              <a:spcBef>
                <a:spcPts val="0"/>
              </a:spcBef>
              <a:spcAft>
                <a:spcPts val="800"/>
              </a:spcAft>
              <a:buClrTx/>
              <a:buSzPts val="1000"/>
              <a:buFont typeface="Symbol" panose="05050102010706020507" pitchFamily="18" charset="2"/>
              <a:buNone/>
              <a:tabLst>
                <a:tab pos="457200" algn="l"/>
              </a:tabLst>
              <a:defRPr/>
            </a:pPr>
            <a:r>
              <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skiljer sig från er, ni är pedagoger</a:t>
            </a:r>
            <a:endParaRPr lang="sv-SE" sz="18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lvl="0" indent="0" fontAlgn="base">
              <a:lnSpc>
                <a:spcPct val="107000"/>
              </a:lnSpc>
              <a:spcAft>
                <a:spcPts val="800"/>
              </a:spcAft>
              <a:buSzPts val="1000"/>
              <a:buFont typeface="Symbol" panose="05050102010706020507" pitchFamily="18" charset="2"/>
              <a:buNone/>
              <a:tabLst>
                <a:tab pos="457200" algn="l"/>
              </a:tabLst>
            </a:pPr>
            <a:endParaRPr lang="sv-S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fontAlgn="base">
              <a:lnSpc>
                <a:spcPct val="107000"/>
              </a:lnSpc>
              <a:spcAft>
                <a:spcPts val="800"/>
              </a:spcAft>
              <a:buSzPts val="1000"/>
              <a:buFont typeface="Arial" panose="020B0604020202020204" pitchFamily="34" charset="0"/>
              <a:buChar char="•"/>
              <a:tabLst>
                <a:tab pos="457200" algn="l"/>
              </a:tabLst>
            </a:pPr>
            <a:r>
              <a:rPr lang="sv-S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utbildning om den andre</a:t>
            </a:r>
          </a:p>
          <a:p>
            <a:pPr marL="0" lvl="0" indent="0" fontAlgn="base">
              <a:lnSpc>
                <a:spcPct val="107000"/>
              </a:lnSpc>
              <a:spcAft>
                <a:spcPts val="800"/>
              </a:spcAft>
              <a:buSzPts val="1000"/>
              <a:buFont typeface="Symbol" panose="05050102010706020507" pitchFamily="18" charset="2"/>
              <a:buNone/>
              <a:tabLst>
                <a:tab pos="457200" algn="l"/>
              </a:tabLst>
            </a:pPr>
            <a:endParaRPr lang="sv-SE"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800"/>
              </a:spcAft>
              <a:buClrTx/>
              <a:buSzPts val="1000"/>
              <a:buFont typeface="Symbol" panose="05050102010706020507" pitchFamily="18" charset="2"/>
              <a:buNone/>
              <a:tabLst>
                <a:tab pos="457200" algn="l"/>
              </a:tabLst>
              <a:defRPr/>
            </a:pPr>
            <a:r>
              <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Utbilda om deltagare, tex är vi ju inte deltagare men vi utbildar OM deltagare här idag för er som inte heller är deltagare i en förhoppning om att det ska bidra till något gott</a:t>
            </a:r>
          </a:p>
          <a:p>
            <a:pPr marL="0" marR="0" lvl="0" indent="0" algn="l" defTabSz="914400" rtl="0" eaLnBrk="1" fontAlgn="base" latinLnBrk="0" hangingPunct="1">
              <a:lnSpc>
                <a:spcPct val="107000"/>
              </a:lnSpc>
              <a:spcBef>
                <a:spcPts val="0"/>
              </a:spcBef>
              <a:spcAft>
                <a:spcPts val="800"/>
              </a:spcAft>
              <a:buClrTx/>
              <a:buSzPts val="1000"/>
              <a:buFont typeface="Symbol" panose="05050102010706020507" pitchFamily="18" charset="2"/>
              <a:buNone/>
              <a:tabLst>
                <a:tab pos="457200" algn="l"/>
              </a:tabLst>
              <a:defRPr/>
            </a:pPr>
            <a:endParaRPr lang="sv-SE"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sv-S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utbildning för den andre</a:t>
            </a:r>
          </a:p>
          <a:p>
            <a:pPr marL="0" lvl="0" indent="0" fontAlgn="base">
              <a:lnSpc>
                <a:spcPct val="107000"/>
              </a:lnSpc>
              <a:spcAft>
                <a:spcPts val="800"/>
              </a:spcAft>
              <a:buSzPts val="1000"/>
              <a:buFont typeface="Symbol" panose="05050102010706020507" pitchFamily="18" charset="2"/>
              <a:buNone/>
              <a:tabLst>
                <a:tab pos="457200" algn="l"/>
              </a:tabLst>
            </a:pPr>
            <a:endParaRPr lang="sv-SE"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fontAlgn="base">
              <a:lnSpc>
                <a:spcPct val="107000"/>
              </a:lnSpc>
              <a:spcAft>
                <a:spcPts val="800"/>
              </a:spcAft>
              <a:buSzPts val="1000"/>
              <a:buFont typeface="Symbol" panose="05050102010706020507" pitchFamily="18" charset="2"/>
              <a:buNone/>
              <a:tabLst>
                <a:tab pos="457200" algn="l"/>
              </a:tabLst>
            </a:pPr>
            <a:r>
              <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Utbildning som vill gagna deltagare, dvs tex om ni eller vi skulle utbilda deltagare om vad makt är </a:t>
            </a:r>
          </a:p>
          <a:p>
            <a:pPr marL="0" lvl="0" indent="0" fontAlgn="base">
              <a:lnSpc>
                <a:spcPct val="107000"/>
              </a:lnSpc>
              <a:spcAft>
                <a:spcPts val="800"/>
              </a:spcAft>
              <a:buSzPts val="1000"/>
              <a:buFont typeface="Symbol" panose="05050102010706020507" pitchFamily="18" charset="2"/>
              <a:buNone/>
              <a:tabLst>
                <a:tab pos="457200" algn="l"/>
              </a:tabLst>
            </a:pPr>
            <a:endParaRPr lang="sv-SE"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fontAlgn="base">
              <a:lnSpc>
                <a:spcPct val="107000"/>
              </a:lnSpc>
              <a:spcAft>
                <a:spcPts val="800"/>
              </a:spcAft>
              <a:buSzPts val="1000"/>
              <a:buFont typeface="Symbol" panose="05050102010706020507" pitchFamily="18" charset="2"/>
              <a:buNone/>
              <a:tabLst>
                <a:tab pos="457200" algn="l"/>
              </a:tabLst>
            </a:pPr>
            <a:endParaRPr lang="sv-SE"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sv-S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utbildning som är kritisk till privilegiering och andragörande</a:t>
            </a:r>
          </a:p>
          <a:p>
            <a:pPr marL="0" lvl="0" indent="0" fontAlgn="base">
              <a:lnSpc>
                <a:spcPct val="107000"/>
              </a:lnSpc>
              <a:spcAft>
                <a:spcPts val="800"/>
              </a:spcAft>
              <a:buSzPts val="1000"/>
              <a:buFont typeface="Symbol" panose="05050102010706020507" pitchFamily="18" charset="2"/>
              <a:buNone/>
              <a:tabLst>
                <a:tab pos="457200" algn="l"/>
              </a:tabLst>
            </a:pPr>
            <a:endParaRPr lang="sv-S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fontAlgn="base">
              <a:lnSpc>
                <a:spcPct val="107000"/>
              </a:lnSpc>
              <a:spcAft>
                <a:spcPts val="800"/>
              </a:spcAft>
              <a:buSzPts val="1000"/>
              <a:buFont typeface="Symbol" panose="05050102010706020507" pitchFamily="18" charset="2"/>
              <a:buNone/>
              <a:tabLst>
                <a:tab pos="457200" algn="l"/>
              </a:tabLst>
            </a:pPr>
            <a:r>
              <a:rPr lang="sv-SE"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Utbildning som öppnar upp för en diskussion om maktstrukturer och kritiskt tänkande. Ett ifrågasättande av hur det ser ut och varför det ser ut som det gör i tex ett klassrum. </a:t>
            </a:r>
          </a:p>
          <a:p>
            <a:pPr marL="342900" lvl="0" indent="-342900" fontAlgn="base">
              <a:lnSpc>
                <a:spcPct val="107000"/>
              </a:lnSpc>
              <a:spcAft>
                <a:spcPts val="800"/>
              </a:spcAft>
              <a:buSzPts val="1000"/>
              <a:buFont typeface="Symbol" panose="05050102010706020507" pitchFamily="18" charset="2"/>
              <a:buChar char=""/>
              <a:tabLst>
                <a:tab pos="457200" algn="l"/>
              </a:tabLst>
            </a:pPr>
            <a:endParaRPr lang="sv-SE"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lvl="0" indent="0" fontAlgn="base">
              <a:lnSpc>
                <a:spcPct val="107000"/>
              </a:lnSpc>
              <a:spcAft>
                <a:spcPts val="800"/>
              </a:spcAft>
              <a:buSzPts val="1000"/>
              <a:buFont typeface="Symbol" panose="05050102010706020507" pitchFamily="18" charset="2"/>
              <a:buNone/>
              <a:tabLst>
                <a:tab pos="457200" algn="l"/>
              </a:tabLst>
            </a:pPr>
            <a:endParaRPr lang="sv-S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sv-S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utbildning som förändrar studenter och samhället</a:t>
            </a:r>
          </a:p>
          <a:p>
            <a:pPr marL="0" lvl="0" indent="0" fontAlgn="base">
              <a:lnSpc>
                <a:spcPct val="107000"/>
              </a:lnSpc>
              <a:spcAft>
                <a:spcPts val="800"/>
              </a:spcAft>
              <a:buSzPts val="1000"/>
              <a:buFont typeface="Symbol" panose="05050102010706020507" pitchFamily="18" charset="2"/>
              <a:buNone/>
              <a:tabLst>
                <a:tab pos="457200" algn="l"/>
              </a:tabLst>
            </a:pPr>
            <a:endParaRPr lang="sv-SE"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lvl="0" indent="0" fontAlgn="base">
              <a:lnSpc>
                <a:spcPct val="107000"/>
              </a:lnSpc>
              <a:spcAft>
                <a:spcPts val="800"/>
              </a:spcAft>
              <a:buSzPts val="1000"/>
              <a:buFont typeface="Symbol" panose="05050102010706020507" pitchFamily="18" charset="2"/>
              <a:buNone/>
              <a:tabLst>
                <a:tab pos="457200" algn="l"/>
              </a:tabLst>
            </a:pPr>
            <a:r>
              <a:rPr lang="sv-SE" sz="18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Den fjärde ansatsen är ett görande – det betyder i praktiken att man utmanar rådande maktstrukturer, här sker utbildning tillsammans MED deltagare. Detta kan självklart betyda olika saker, i vårt projekt innebär det att pedagoger måste ge över makt till deltagare för att skapa en hållbar förändring hos </a:t>
            </a:r>
            <a:r>
              <a:rPr lang="sv-SE" sz="1800" b="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deltgare</a:t>
            </a:r>
            <a:r>
              <a:rPr lang="sv-SE" sz="18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och väcka den nivå av engagemang som vi vill. </a:t>
            </a:r>
          </a:p>
          <a:p>
            <a:pPr marL="0" lvl="0" indent="0" fontAlgn="base">
              <a:lnSpc>
                <a:spcPct val="107000"/>
              </a:lnSpc>
              <a:spcAft>
                <a:spcPts val="800"/>
              </a:spcAft>
              <a:buSzPts val="1000"/>
              <a:buFont typeface="Symbol" panose="05050102010706020507" pitchFamily="18" charset="2"/>
              <a:buNone/>
              <a:tabLst>
                <a:tab pos="457200" algn="l"/>
              </a:tabLst>
            </a:pPr>
            <a:endParaRPr lang="sv-SE" sz="18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lvl="0" indent="0" fontAlgn="base">
              <a:lnSpc>
                <a:spcPct val="107000"/>
              </a:lnSpc>
              <a:spcAft>
                <a:spcPts val="800"/>
              </a:spcAft>
              <a:buSzPts val="1000"/>
              <a:buFont typeface="Symbol" panose="05050102010706020507" pitchFamily="18" charset="2"/>
              <a:buNone/>
              <a:tabLst>
                <a:tab pos="457200" algn="l"/>
              </a:tabLst>
            </a:pPr>
            <a:r>
              <a:rPr lang="sv-SE" sz="18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sv-SE" sz="1200" dirty="0">
              <a:effectLst/>
              <a:latin typeface="Calibri" panose="020F0502020204030204" pitchFamily="34" charset="0"/>
              <a:ea typeface="Calibri" panose="020F0502020204030204" pitchFamily="34" charset="0"/>
            </a:endParaRPr>
          </a:p>
        </p:txBody>
      </p:sp>
      <p:sp>
        <p:nvSpPr>
          <p:cNvPr id="4" name="Platshållare för bildnummer 3"/>
          <p:cNvSpPr>
            <a:spLocks noGrp="1"/>
          </p:cNvSpPr>
          <p:nvPr>
            <p:ph type="sldNum" sz="quarter" idx="5"/>
          </p:nvPr>
        </p:nvSpPr>
        <p:spPr/>
        <p:txBody>
          <a:bodyPr/>
          <a:lstStyle/>
          <a:p>
            <a:fld id="{5D27ECF6-57A0-4E1B-B38E-5118375C3392}" type="slidenum">
              <a:rPr lang="sv-SE" smtClean="0"/>
              <a:t>13</a:t>
            </a:fld>
            <a:endParaRPr lang="sv-SE"/>
          </a:p>
        </p:txBody>
      </p:sp>
    </p:spTree>
    <p:extLst>
      <p:ext uri="{BB962C8B-B14F-4D97-AF65-F5344CB8AC3E}">
        <p14:creationId xmlns:p14="http://schemas.microsoft.com/office/powerpoint/2010/main" val="4019193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7000"/>
              </a:lnSpc>
              <a:spcBef>
                <a:spcPts val="0"/>
              </a:spcBef>
              <a:spcAft>
                <a:spcPts val="800"/>
              </a:spcAft>
              <a:buClrTx/>
              <a:buSzPts val="1000"/>
              <a:buFont typeface="Symbol" panose="05050102010706020507" pitchFamily="18" charset="2"/>
              <a:buNone/>
              <a:tabLst>
                <a:tab pos="457200" algn="l"/>
              </a:tabLst>
              <a:defRPr/>
            </a:pPr>
            <a:r>
              <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NELLY</a:t>
            </a:r>
          </a:p>
          <a:p>
            <a:pPr marL="0" marR="0" lvl="0" indent="0" algn="l" defTabSz="914400" rtl="0" eaLnBrk="1" fontAlgn="base" latinLnBrk="0" hangingPunct="1">
              <a:lnSpc>
                <a:spcPct val="107000"/>
              </a:lnSpc>
              <a:spcBef>
                <a:spcPts val="0"/>
              </a:spcBef>
              <a:spcAft>
                <a:spcPts val="800"/>
              </a:spcAft>
              <a:buClrTx/>
              <a:buSzPts val="1000"/>
              <a:buFont typeface="Symbol" panose="05050102010706020507" pitchFamily="18" charset="2"/>
              <a:buNone/>
              <a:tabLst>
                <a:tab pos="457200" algn="l"/>
              </a:tabLst>
              <a:defRPr/>
            </a:pPr>
            <a:endParaRPr lang="sv-SE" sz="18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800"/>
              </a:spcAft>
              <a:buClrTx/>
              <a:buSzPts val="1000"/>
              <a:buFont typeface="Symbol" panose="05050102010706020507" pitchFamily="18" charset="2"/>
              <a:buNone/>
              <a:tabLst>
                <a:tab pos="457200" algn="l"/>
              </a:tabLst>
              <a:defRPr/>
            </a:pPr>
            <a:r>
              <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FLER VERKTYG FÖR ATT ARBETA NORMKRITISKT OCH LÄMNA ÖVER MAKTEN</a:t>
            </a:r>
          </a:p>
          <a:p>
            <a:pPr marL="0" marR="0" lvl="0" indent="0" algn="l" defTabSz="914400" rtl="0" eaLnBrk="1" fontAlgn="base" latinLnBrk="0" hangingPunct="1">
              <a:lnSpc>
                <a:spcPct val="107000"/>
              </a:lnSpc>
              <a:spcBef>
                <a:spcPts val="0"/>
              </a:spcBef>
              <a:spcAft>
                <a:spcPts val="800"/>
              </a:spcAft>
              <a:buClrTx/>
              <a:buSzPts val="1000"/>
              <a:buFont typeface="Symbol" panose="05050102010706020507" pitchFamily="18" charset="2"/>
              <a:buNone/>
              <a:tabLst>
                <a:tab pos="457200" algn="l"/>
              </a:tabLst>
              <a:defRPr/>
            </a:pPr>
            <a:endPar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800"/>
              </a:spcAft>
              <a:buClrTx/>
              <a:buSzPts val="1000"/>
              <a:buFont typeface="Symbol" panose="05050102010706020507" pitchFamily="18" charset="2"/>
              <a:buNone/>
              <a:tabLst>
                <a:tab pos="457200" algn="l"/>
              </a:tabLst>
              <a:defRPr/>
            </a:pPr>
            <a:endPar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800"/>
              </a:spcAft>
              <a:buClrTx/>
              <a:buSzPts val="1000"/>
              <a:buFont typeface="Symbol" panose="05050102010706020507" pitchFamily="18" charset="2"/>
              <a:buNone/>
              <a:tabLst>
                <a:tab pos="457200" algn="l"/>
              </a:tabLst>
              <a:defRPr/>
            </a:pPr>
            <a:endPar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7000"/>
              </a:lnSpc>
              <a:spcBef>
                <a:spcPts val="0"/>
              </a:spcBef>
              <a:spcAft>
                <a:spcPts val="800"/>
              </a:spcAft>
              <a:buClrTx/>
              <a:buSzPts val="1000"/>
              <a:buFont typeface="Arial" panose="020B0604020202020204" pitchFamily="34" charset="0"/>
              <a:buChar char="•"/>
              <a:tabLst>
                <a:tab pos="457200" algn="l"/>
              </a:tabLst>
              <a:defRPr/>
            </a:pPr>
            <a:r>
              <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Gemensamma förhållningsregler i klassrummet</a:t>
            </a:r>
          </a:p>
          <a:p>
            <a:pPr marL="285750" marR="0" lvl="0" indent="-285750" algn="l" defTabSz="914400" rtl="0" eaLnBrk="1" fontAlgn="base" latinLnBrk="0" hangingPunct="1">
              <a:lnSpc>
                <a:spcPct val="107000"/>
              </a:lnSpc>
              <a:spcBef>
                <a:spcPts val="0"/>
              </a:spcBef>
              <a:spcAft>
                <a:spcPts val="800"/>
              </a:spcAft>
              <a:buClrTx/>
              <a:buSzPts val="1000"/>
              <a:buFont typeface="Arial" panose="020B0604020202020204" pitchFamily="34" charset="0"/>
              <a:buChar char="•"/>
              <a:tabLst>
                <a:tab pos="457200" algn="l"/>
              </a:tabLst>
              <a:defRPr/>
            </a:pPr>
            <a:endPar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800"/>
              </a:spcAft>
              <a:buClrTx/>
              <a:buSzPts val="1000"/>
              <a:buFont typeface="Arial" panose="020B0604020202020204" pitchFamily="34" charset="0"/>
              <a:buNone/>
              <a:tabLst>
                <a:tab pos="457200" algn="l"/>
              </a:tabLst>
              <a:defRPr/>
            </a:pPr>
            <a:r>
              <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Tryggt rum, att man förstår vad man kan förvänta sig av varandra, vad de kan förvänta sig av mig. Man ska känna sig bekväm med att dela saker i klassrummet. Det ska vara tydligt för alla vad som gäller i rummet. </a:t>
            </a:r>
          </a:p>
          <a:p>
            <a:pPr marL="0" marR="0" lvl="0" indent="0" algn="l" defTabSz="914400" rtl="0" eaLnBrk="1" fontAlgn="base" latinLnBrk="0" hangingPunct="1">
              <a:lnSpc>
                <a:spcPct val="107000"/>
              </a:lnSpc>
              <a:spcBef>
                <a:spcPts val="0"/>
              </a:spcBef>
              <a:spcAft>
                <a:spcPts val="800"/>
              </a:spcAft>
              <a:buClrTx/>
              <a:buSzPts val="1000"/>
              <a:buFont typeface="Arial" panose="020B0604020202020204" pitchFamily="34" charset="0"/>
              <a:buNone/>
              <a:tabLst>
                <a:tab pos="457200" algn="l"/>
              </a:tabLst>
              <a:defRPr/>
            </a:pPr>
            <a:r>
              <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Man pratar om vilken stämning man strävar mot i klassrummet. </a:t>
            </a:r>
          </a:p>
          <a:p>
            <a:pPr marL="0" marR="0" lvl="0" indent="0" algn="l" defTabSz="914400" rtl="0" eaLnBrk="1" fontAlgn="base" latinLnBrk="0" hangingPunct="1">
              <a:lnSpc>
                <a:spcPct val="107000"/>
              </a:lnSpc>
              <a:spcBef>
                <a:spcPts val="0"/>
              </a:spcBef>
              <a:spcAft>
                <a:spcPts val="800"/>
              </a:spcAft>
              <a:buClrTx/>
              <a:buSzPts val="1000"/>
              <a:buFont typeface="Arial" panose="020B0604020202020204" pitchFamily="34" charset="0"/>
              <a:buNone/>
              <a:tabLst>
                <a:tab pos="457200" algn="l"/>
              </a:tabLst>
              <a:defRPr/>
            </a:pPr>
            <a:r>
              <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Redan från start sätter tonen att deltagarnas åsikter är värdefulla.</a:t>
            </a:r>
          </a:p>
          <a:p>
            <a:pPr marL="285750" marR="0" lvl="0" indent="-285750" algn="l" defTabSz="914400" rtl="0" eaLnBrk="1" fontAlgn="base" latinLnBrk="0" hangingPunct="1">
              <a:lnSpc>
                <a:spcPct val="107000"/>
              </a:lnSpc>
              <a:spcBef>
                <a:spcPts val="0"/>
              </a:spcBef>
              <a:spcAft>
                <a:spcPts val="800"/>
              </a:spcAft>
              <a:buClrTx/>
              <a:buSzPts val="1000"/>
              <a:buFont typeface="Arial" panose="020B0604020202020204" pitchFamily="34" charset="0"/>
              <a:buChar char="•"/>
              <a:tabLst>
                <a:tab pos="457200" algn="l"/>
              </a:tabLst>
              <a:defRPr/>
            </a:pPr>
            <a:endPar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7000"/>
              </a:lnSpc>
              <a:spcBef>
                <a:spcPts val="0"/>
              </a:spcBef>
              <a:spcAft>
                <a:spcPts val="800"/>
              </a:spcAft>
              <a:buClrTx/>
              <a:buSzPts val="1000"/>
              <a:buFont typeface="Arial" panose="020B0604020202020204" pitchFamily="34" charset="0"/>
              <a:buChar char="•"/>
              <a:tabLst>
                <a:tab pos="457200" algn="l"/>
              </a:tabLst>
              <a:defRPr/>
            </a:pPr>
            <a:endPar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7000"/>
              </a:lnSpc>
              <a:spcBef>
                <a:spcPts val="0"/>
              </a:spcBef>
              <a:spcAft>
                <a:spcPts val="800"/>
              </a:spcAft>
              <a:buClrTx/>
              <a:buSzPts val="1000"/>
              <a:buFont typeface="Arial" panose="020B0604020202020204" pitchFamily="34" charset="0"/>
              <a:buChar char="•"/>
              <a:tabLst>
                <a:tab pos="457200" algn="l"/>
              </a:tabLst>
              <a:defRPr/>
            </a:pPr>
            <a:r>
              <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Möblera om i klassrummet </a:t>
            </a:r>
          </a:p>
          <a:p>
            <a:pPr marL="0" marR="0" lvl="0" indent="0" algn="l" defTabSz="914400" rtl="0" eaLnBrk="1" fontAlgn="base" latinLnBrk="0" hangingPunct="1">
              <a:lnSpc>
                <a:spcPct val="107000"/>
              </a:lnSpc>
              <a:spcBef>
                <a:spcPts val="0"/>
              </a:spcBef>
              <a:spcAft>
                <a:spcPts val="800"/>
              </a:spcAft>
              <a:buClrTx/>
              <a:buSzPts val="1000"/>
              <a:buFont typeface="Arial" panose="020B0604020202020204" pitchFamily="34" charset="0"/>
              <a:buNone/>
              <a:tabLst>
                <a:tab pos="457200" algn="l"/>
              </a:tabLst>
              <a:defRPr/>
            </a:pPr>
            <a:endPar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800"/>
              </a:spcAft>
              <a:buClrTx/>
              <a:buSzPts val="1000"/>
              <a:buFont typeface="Arial" panose="020B0604020202020204" pitchFamily="34" charset="0"/>
              <a:buNone/>
              <a:tabLst>
                <a:tab pos="457200" algn="l"/>
              </a:tabLst>
              <a:defRPr/>
            </a:pPr>
            <a:r>
              <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Handlar om att utmana/bryta rådande dynamik som även kan sitta i klassrummets fysiska struktur</a:t>
            </a:r>
          </a:p>
          <a:p>
            <a:pPr marL="0" marR="0" lvl="0" indent="0" algn="l" defTabSz="914400" rtl="0" eaLnBrk="1" fontAlgn="base" latinLnBrk="0" hangingPunct="1">
              <a:lnSpc>
                <a:spcPct val="107000"/>
              </a:lnSpc>
              <a:spcBef>
                <a:spcPts val="0"/>
              </a:spcBef>
              <a:spcAft>
                <a:spcPts val="800"/>
              </a:spcAft>
              <a:buClrTx/>
              <a:buSzPts val="1000"/>
              <a:buFont typeface="Arial" panose="020B0604020202020204" pitchFamily="34" charset="0"/>
              <a:buNone/>
              <a:tabLst>
                <a:tab pos="457200" algn="l"/>
              </a:tabLst>
              <a:defRPr/>
            </a:pPr>
            <a:endPar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800"/>
              </a:spcAft>
              <a:buClrTx/>
              <a:buSzPts val="1000"/>
              <a:buFont typeface="Arial" panose="020B0604020202020204" pitchFamily="34" charset="0"/>
              <a:buNone/>
              <a:tabLst>
                <a:tab pos="457200" algn="l"/>
              </a:tabLst>
              <a:defRPr/>
            </a:pPr>
            <a:endPar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800"/>
              </a:spcAft>
              <a:buClrTx/>
              <a:buSzPts val="1000"/>
              <a:buFont typeface="Arial" panose="020B0604020202020204" pitchFamily="34" charset="0"/>
              <a:buNone/>
              <a:tabLst>
                <a:tab pos="457200" algn="l"/>
              </a:tabLst>
              <a:defRPr/>
            </a:pPr>
            <a:endPar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7000"/>
              </a:lnSpc>
              <a:spcBef>
                <a:spcPts val="0"/>
              </a:spcBef>
              <a:spcAft>
                <a:spcPts val="800"/>
              </a:spcAft>
              <a:buClrTx/>
              <a:buSzPts val="1000"/>
              <a:buFont typeface="Arial" panose="020B0604020202020204" pitchFamily="34" charset="0"/>
              <a:buChar char="•"/>
              <a:tabLst>
                <a:tab pos="457200" algn="l"/>
              </a:tabLst>
              <a:defRPr/>
            </a:pPr>
            <a:r>
              <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Läraren lämnar klassrummet</a:t>
            </a:r>
          </a:p>
          <a:p>
            <a:pPr marL="285750" marR="0" lvl="0" indent="-285750" algn="l" defTabSz="914400" rtl="0" eaLnBrk="1" fontAlgn="base" latinLnBrk="0" hangingPunct="1">
              <a:lnSpc>
                <a:spcPct val="107000"/>
              </a:lnSpc>
              <a:spcBef>
                <a:spcPts val="0"/>
              </a:spcBef>
              <a:spcAft>
                <a:spcPts val="800"/>
              </a:spcAft>
              <a:buClrTx/>
              <a:buSzPts val="1000"/>
              <a:buFont typeface="Arial" panose="020B0604020202020204" pitchFamily="34" charset="0"/>
              <a:buChar char="•"/>
              <a:tabLst>
                <a:tab pos="457200" algn="l"/>
              </a:tabLst>
              <a:defRPr/>
            </a:pPr>
            <a:endPar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800"/>
              </a:spcAft>
              <a:buClrTx/>
              <a:buSzPts val="1000"/>
              <a:buFont typeface="Arial" panose="020B0604020202020204" pitchFamily="34" charset="0"/>
              <a:buNone/>
              <a:tabLst>
                <a:tab pos="457200" algn="l"/>
              </a:tabLst>
              <a:defRPr/>
            </a:pPr>
            <a:endPar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7000"/>
              </a:lnSpc>
              <a:spcBef>
                <a:spcPts val="0"/>
              </a:spcBef>
              <a:spcAft>
                <a:spcPts val="800"/>
              </a:spcAft>
              <a:buClrTx/>
              <a:buSzPts val="1000"/>
              <a:buFont typeface="Arial" panose="020B0604020202020204" pitchFamily="34" charset="0"/>
              <a:buChar char="•"/>
              <a:tabLst>
                <a:tab pos="457200" algn="l"/>
              </a:tabLst>
              <a:defRPr/>
            </a:pPr>
            <a:endPar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800"/>
              </a:spcAft>
              <a:buClrTx/>
              <a:buSzPts val="1000"/>
              <a:buFont typeface="Arial" panose="020B0604020202020204" pitchFamily="34" charset="0"/>
              <a:buNone/>
              <a:tabLst>
                <a:tab pos="457200" algn="l"/>
              </a:tabLst>
              <a:defRPr/>
            </a:pPr>
            <a:r>
              <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Reflektera över sin egen roll</a:t>
            </a:r>
          </a:p>
          <a:p>
            <a:pPr marL="0" marR="0" lvl="0" indent="0" algn="l" defTabSz="914400" rtl="0" eaLnBrk="1" fontAlgn="base" latinLnBrk="0" hangingPunct="1">
              <a:lnSpc>
                <a:spcPct val="107000"/>
              </a:lnSpc>
              <a:spcBef>
                <a:spcPts val="0"/>
              </a:spcBef>
              <a:spcAft>
                <a:spcPts val="800"/>
              </a:spcAft>
              <a:buClrTx/>
              <a:buSzPts val="1000"/>
              <a:buFont typeface="Arial" panose="020B0604020202020204" pitchFamily="34" charset="0"/>
              <a:buNone/>
              <a:tabLst>
                <a:tab pos="457200" algn="l"/>
              </a:tabLst>
              <a:defRPr/>
            </a:pPr>
            <a:r>
              <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Vad gör jag?</a:t>
            </a:r>
          </a:p>
          <a:p>
            <a:pPr marL="0" marR="0" lvl="0" indent="0" algn="l" defTabSz="914400" rtl="0" eaLnBrk="1" fontAlgn="base" latinLnBrk="0" hangingPunct="1">
              <a:lnSpc>
                <a:spcPct val="107000"/>
              </a:lnSpc>
              <a:spcBef>
                <a:spcPts val="0"/>
              </a:spcBef>
              <a:spcAft>
                <a:spcPts val="800"/>
              </a:spcAft>
              <a:buClrTx/>
              <a:buSzPts val="1000"/>
              <a:buFont typeface="Arial" panose="020B0604020202020204" pitchFamily="34" charset="0"/>
              <a:buNone/>
              <a:tabLst>
                <a:tab pos="457200" algn="l"/>
              </a:tabLst>
              <a:defRPr/>
            </a:pPr>
            <a:r>
              <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Vad händer när jag gör såhär? </a:t>
            </a:r>
          </a:p>
          <a:p>
            <a:pPr marL="0" marR="0" lvl="0" indent="0" algn="l" defTabSz="914400" rtl="0" eaLnBrk="1" fontAlgn="base" latinLnBrk="0" hangingPunct="1">
              <a:lnSpc>
                <a:spcPct val="107000"/>
              </a:lnSpc>
              <a:spcBef>
                <a:spcPts val="0"/>
              </a:spcBef>
              <a:spcAft>
                <a:spcPts val="800"/>
              </a:spcAft>
              <a:buClrTx/>
              <a:buSzPts val="1000"/>
              <a:buFont typeface="Arial" panose="020B0604020202020204" pitchFamily="34" charset="0"/>
              <a:buNone/>
              <a:tabLst>
                <a:tab pos="457200" algn="l"/>
              </a:tabLst>
              <a:defRPr/>
            </a:pPr>
            <a:r>
              <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Vad är min roll gentemot deltagare och hur mycket kan jag förändra den?</a:t>
            </a:r>
          </a:p>
          <a:p>
            <a:pPr marL="0" marR="0" lvl="0" indent="0" algn="l" defTabSz="914400" rtl="0" eaLnBrk="1" fontAlgn="base" latinLnBrk="0" hangingPunct="1">
              <a:lnSpc>
                <a:spcPct val="107000"/>
              </a:lnSpc>
              <a:spcBef>
                <a:spcPts val="0"/>
              </a:spcBef>
              <a:spcAft>
                <a:spcPts val="800"/>
              </a:spcAft>
              <a:buClrTx/>
              <a:buSzPts val="1000"/>
              <a:buFont typeface="Arial" panose="020B0604020202020204" pitchFamily="34" charset="0"/>
              <a:buNone/>
              <a:tabLst>
                <a:tab pos="457200" algn="l"/>
              </a:tabLst>
              <a:defRPr/>
            </a:pPr>
            <a:endPar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800"/>
              </a:spcAft>
              <a:buClrTx/>
              <a:buSzPts val="1000"/>
              <a:buFont typeface="Arial" panose="020B0604020202020204" pitchFamily="34" charset="0"/>
              <a:buNone/>
              <a:tabLst>
                <a:tab pos="457200" algn="l"/>
              </a:tabLst>
              <a:defRPr/>
            </a:pPr>
            <a:r>
              <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Vill man bryta dynamiken mellan deltagare/pedagog måste man aktivt jobba för det.</a:t>
            </a:r>
          </a:p>
          <a:p>
            <a:pPr marL="0" marR="0" lvl="0" indent="0" algn="l" defTabSz="914400" rtl="0" eaLnBrk="1" fontAlgn="base" latinLnBrk="0" hangingPunct="1">
              <a:lnSpc>
                <a:spcPct val="107000"/>
              </a:lnSpc>
              <a:spcBef>
                <a:spcPts val="0"/>
              </a:spcBef>
              <a:spcAft>
                <a:spcPts val="800"/>
              </a:spcAft>
              <a:buClrTx/>
              <a:buSzPts val="1000"/>
              <a:buFont typeface="Arial" panose="020B0604020202020204" pitchFamily="34" charset="0"/>
              <a:buNone/>
              <a:tabLst>
                <a:tab pos="457200" algn="l"/>
              </a:tabLst>
              <a:defRPr/>
            </a:pPr>
            <a:r>
              <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Det finns en relation mellan deltagare och pedagog som har en speciell dynamik</a:t>
            </a:r>
          </a:p>
          <a:p>
            <a:pPr marL="0" marR="0" lvl="0" indent="0" algn="l" defTabSz="914400" rtl="0" eaLnBrk="1" fontAlgn="base" latinLnBrk="0" hangingPunct="1">
              <a:lnSpc>
                <a:spcPct val="107000"/>
              </a:lnSpc>
              <a:spcBef>
                <a:spcPts val="0"/>
              </a:spcBef>
              <a:spcAft>
                <a:spcPts val="800"/>
              </a:spcAft>
              <a:buClrTx/>
              <a:buSzPts val="1000"/>
              <a:buFont typeface="Arial" panose="020B0604020202020204" pitchFamily="34" charset="0"/>
              <a:buNone/>
              <a:tabLst>
                <a:tab pos="457200" algn="l"/>
              </a:tabLst>
              <a:defRPr/>
            </a:pPr>
            <a:endPar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800"/>
              </a:spcAft>
              <a:buClrTx/>
              <a:buSzPts val="1000"/>
              <a:buFont typeface="Arial" panose="020B0604020202020204" pitchFamily="34" charset="0"/>
              <a:buNone/>
              <a:tabLst>
                <a:tab pos="457200" algn="l"/>
              </a:tabLst>
              <a:defRPr/>
            </a:pPr>
            <a:endPar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800"/>
              </a:spcAft>
              <a:buClrTx/>
              <a:buSzPts val="1000"/>
              <a:buFont typeface="Arial" panose="020B0604020202020204" pitchFamily="34" charset="0"/>
              <a:buNone/>
              <a:tabLst>
                <a:tab pos="457200" algn="l"/>
              </a:tabLst>
              <a:defRPr/>
            </a:pPr>
            <a:endPar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800"/>
              </a:spcAft>
              <a:buClrTx/>
              <a:buSzPts val="1000"/>
              <a:buFont typeface="Symbol" panose="05050102010706020507" pitchFamily="18" charset="2"/>
              <a:buNone/>
              <a:tabLst>
                <a:tab pos="457200" algn="l"/>
              </a:tabLst>
              <a:defRPr/>
            </a:pPr>
            <a:endPar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sv-SE" sz="1200" dirty="0">
              <a:effectLst/>
              <a:latin typeface="Calibri" panose="020F0502020204030204" pitchFamily="34" charset="0"/>
              <a:ea typeface="Calibri" panose="020F0502020204030204" pitchFamily="34" charset="0"/>
            </a:endParaRPr>
          </a:p>
        </p:txBody>
      </p:sp>
      <p:sp>
        <p:nvSpPr>
          <p:cNvPr id="4" name="Platshållare för bildnummer 3"/>
          <p:cNvSpPr>
            <a:spLocks noGrp="1"/>
          </p:cNvSpPr>
          <p:nvPr>
            <p:ph type="sldNum" sz="quarter" idx="5"/>
          </p:nvPr>
        </p:nvSpPr>
        <p:spPr/>
        <p:txBody>
          <a:bodyPr/>
          <a:lstStyle/>
          <a:p>
            <a:fld id="{5D27ECF6-57A0-4E1B-B38E-5118375C3392}" type="slidenum">
              <a:rPr lang="sv-SE" smtClean="0"/>
              <a:t>14</a:t>
            </a:fld>
            <a:endParaRPr lang="sv-SE"/>
          </a:p>
        </p:txBody>
      </p:sp>
    </p:spTree>
    <p:extLst>
      <p:ext uri="{BB962C8B-B14F-4D97-AF65-F5344CB8AC3E}">
        <p14:creationId xmlns:p14="http://schemas.microsoft.com/office/powerpoint/2010/main" val="1247874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290763" y="512763"/>
            <a:ext cx="4562475" cy="2566987"/>
          </a:xfrm>
        </p:spPr>
      </p:sp>
      <p:sp>
        <p:nvSpPr>
          <p:cNvPr id="3" name="Platshållare för anteckningar 2"/>
          <p:cNvSpPr>
            <a:spLocks noGrp="1"/>
          </p:cNvSpPr>
          <p:nvPr>
            <p:ph type="body" idx="1"/>
          </p:nvPr>
        </p:nvSpPr>
        <p:spPr/>
        <p:txBody>
          <a:bodyPr/>
          <a:lstStyle/>
          <a:p>
            <a:pPr marL="342900" fontAlgn="ctr"/>
            <a:r>
              <a:rPr lang="sv-SE" sz="1100" b="1" dirty="0">
                <a:latin typeface="Calibri"/>
                <a:cs typeface="Calibri"/>
              </a:rPr>
              <a:t>ELIN</a:t>
            </a:r>
          </a:p>
          <a:p>
            <a:pPr marL="342900" fontAlgn="ctr"/>
            <a:endParaRPr lang="sv-SE" sz="1100" b="1" dirty="0">
              <a:latin typeface="Calibri"/>
              <a:cs typeface="Calibri"/>
            </a:endParaRPr>
          </a:p>
          <a:p>
            <a:pPr marL="342900">
              <a:buFont typeface="Arial" panose="020B0604020202020204" pitchFamily="34" charset="0"/>
              <a:buChar char="•"/>
            </a:pPr>
            <a:r>
              <a:rPr lang="sv-SE" sz="1100" b="1" dirty="0">
                <a:effectLst/>
                <a:latin typeface="Calibri"/>
                <a:cs typeface="Calibri"/>
              </a:rPr>
              <a:t>Metodbanken - Fortbildare/ambassadörer</a:t>
            </a:r>
            <a:r>
              <a:rPr lang="sv-SE" sz="1100" b="1" dirty="0">
                <a:latin typeface="Calibri"/>
                <a:cs typeface="Calibri"/>
              </a:rPr>
              <a:t> </a:t>
            </a:r>
            <a:endParaRPr lang="sv-SE" sz="1100" dirty="0">
              <a:effectLst/>
              <a:latin typeface="Calibri" panose="020F0502020204030204" pitchFamily="34" charset="0"/>
              <a:cs typeface="Calibri"/>
            </a:endParaRPr>
          </a:p>
          <a:p>
            <a:pPr marL="742950" lvl="1" indent="-285750" rtl="0" fontAlgn="ctr">
              <a:spcBef>
                <a:spcPts val="0"/>
              </a:spcBef>
              <a:spcAft>
                <a:spcPts val="0"/>
              </a:spcAft>
              <a:buFont typeface="Arial" panose="020B0604020202020204" pitchFamily="34" charset="0"/>
              <a:buChar char="•"/>
            </a:pPr>
            <a:r>
              <a:rPr lang="sv-SE" sz="1100" dirty="0">
                <a:effectLst/>
                <a:latin typeface="Calibri"/>
                <a:cs typeface="Calibri"/>
              </a:rPr>
              <a:t>Info om hur vi tänkt (Metodens spridning)</a:t>
            </a:r>
          </a:p>
          <a:p>
            <a:pPr marL="742950" lvl="1" indent="-285750">
              <a:buFont typeface="Arial" panose="020B0604020202020204" pitchFamily="34" charset="0"/>
              <a:buChar char="•"/>
            </a:pPr>
            <a:r>
              <a:rPr lang="sv-SE" sz="1100" dirty="0">
                <a:latin typeface="Calibri"/>
                <a:cs typeface="Calibri"/>
              </a:rPr>
              <a:t>Samla in berättelser - utbytesresor </a:t>
            </a:r>
          </a:p>
          <a:p>
            <a:pPr marL="742950" lvl="1" indent="-285750" rtl="0" fontAlgn="ctr">
              <a:spcBef>
                <a:spcPts val="0"/>
              </a:spcBef>
              <a:spcAft>
                <a:spcPts val="0"/>
              </a:spcAft>
              <a:buFont typeface="Arial" panose="020B0604020202020204" pitchFamily="34" charset="0"/>
              <a:buChar char="•"/>
            </a:pPr>
            <a:r>
              <a:rPr lang="sv-SE" sz="1100" dirty="0">
                <a:effectLst/>
                <a:latin typeface="Calibri"/>
                <a:cs typeface="Calibri"/>
              </a:rPr>
              <a:t>Dokumentation</a:t>
            </a:r>
          </a:p>
          <a:p>
            <a:pPr marL="742950" lvl="1" indent="-285750" fontAlgn="ctr">
              <a:buFont typeface="Arial" panose="020B0604020202020204" pitchFamily="34" charset="0"/>
              <a:buChar char="•"/>
            </a:pPr>
            <a:r>
              <a:rPr lang="sv-SE" sz="1100" dirty="0">
                <a:latin typeface="Calibri"/>
                <a:cs typeface="Calibri"/>
              </a:rPr>
              <a:t>Info-fortbildarträff</a:t>
            </a:r>
            <a:r>
              <a:rPr lang="sv-SE" sz="1100" dirty="0">
                <a:effectLst/>
                <a:latin typeface="Calibri"/>
                <a:cs typeface="Calibri"/>
              </a:rPr>
              <a:t> 30 nov</a:t>
            </a:r>
            <a:r>
              <a:rPr lang="sv-SE" sz="1100" dirty="0">
                <a:latin typeface="Calibri"/>
                <a:cs typeface="Calibri"/>
              </a:rPr>
              <a:t>  (Öppen för alla pedagoger</a:t>
            </a:r>
            <a:endParaRPr lang="sv-SE" sz="1100" dirty="0">
              <a:effectLst/>
              <a:latin typeface="Calibri" panose="020F0502020204030204" pitchFamily="34" charset="0"/>
              <a:cs typeface="Calibri"/>
            </a:endParaRPr>
          </a:p>
          <a:p>
            <a:pPr marL="742950" lvl="1" indent="-285750" fontAlgn="ctr">
              <a:buFont typeface="Arial" panose="020B0604020202020204" pitchFamily="34" charset="0"/>
              <a:buChar char="•"/>
            </a:pPr>
            <a:r>
              <a:rPr lang="sv-SE" sz="1100" dirty="0">
                <a:effectLst/>
                <a:latin typeface="Calibri"/>
                <a:cs typeface="Calibri"/>
              </a:rPr>
              <a:t>Agenda 2030-konferensen </a:t>
            </a:r>
            <a:r>
              <a:rPr lang="sv-SE" sz="1100" dirty="0">
                <a:latin typeface="Calibri"/>
                <a:cs typeface="Calibri"/>
              </a:rPr>
              <a:t>–</a:t>
            </a:r>
            <a:r>
              <a:rPr lang="sv-SE" sz="1100" dirty="0">
                <a:effectLst/>
                <a:latin typeface="Calibri"/>
                <a:cs typeface="Calibri"/>
              </a:rPr>
              <a:t> </a:t>
            </a:r>
            <a:r>
              <a:rPr lang="sv-SE" sz="1100" dirty="0">
                <a:latin typeface="Calibri"/>
                <a:cs typeface="Calibri"/>
              </a:rPr>
              <a:t>Elin och Nelly håller en workshop - kolla</a:t>
            </a:r>
            <a:r>
              <a:rPr lang="sv-SE" sz="1100" dirty="0">
                <a:effectLst/>
                <a:latin typeface="Calibri"/>
                <a:cs typeface="Calibri"/>
              </a:rPr>
              <a:t> med deltagare</a:t>
            </a:r>
            <a:r>
              <a:rPr lang="sv-SE" sz="1100" dirty="0">
                <a:latin typeface="Calibri"/>
                <a:cs typeface="Calibri"/>
              </a:rPr>
              <a:t> från projektet (vi vill också ha en pedagog) </a:t>
            </a:r>
            <a:endParaRPr lang="sv-SE" sz="1100" dirty="0">
              <a:effectLst/>
              <a:latin typeface="Calibri"/>
              <a:cs typeface="Calibri"/>
            </a:endParaRPr>
          </a:p>
          <a:p>
            <a:pPr marL="742950" lvl="1" indent="-285750" fontAlgn="ctr">
              <a:buFont typeface="Arial" panose="020B0604020202020204" pitchFamily="34" charset="0"/>
              <a:buChar char="•"/>
            </a:pPr>
            <a:r>
              <a:rPr lang="sv-SE" sz="1100" dirty="0">
                <a:effectLst/>
                <a:latin typeface="Calibri"/>
                <a:cs typeface="Calibri"/>
              </a:rPr>
              <a:t>Folkhögskoleforum</a:t>
            </a:r>
            <a:r>
              <a:rPr lang="sv-SE" sz="1100" dirty="0">
                <a:latin typeface="Calibri"/>
                <a:cs typeface="Calibri"/>
              </a:rPr>
              <a:t> - workshop  </a:t>
            </a:r>
            <a:endParaRPr lang="sv-SE" sz="1100" dirty="0">
              <a:effectLst/>
              <a:latin typeface="Calibri"/>
              <a:cs typeface="Calibri"/>
            </a:endParaRPr>
          </a:p>
          <a:p>
            <a:pPr marL="742950" lvl="1" indent="-285750">
              <a:buFont typeface="Arial" panose="020B0604020202020204" pitchFamily="34" charset="0"/>
              <a:buChar char="•"/>
            </a:pPr>
            <a:endParaRPr lang="sv-SE" sz="1100" dirty="0">
              <a:cs typeface="Calibri"/>
            </a:endParaRPr>
          </a:p>
          <a:p>
            <a:endParaRPr lang="sv-SE" dirty="0">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3676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a:p>
            <a:r>
              <a:rPr lang="sv-SE"/>
              <a:t>ELIN – gör om</a:t>
            </a:r>
          </a:p>
          <a:p>
            <a:endParaRPr lang="sv-SE"/>
          </a:p>
          <a:p>
            <a:r>
              <a:rPr lang="sv-SE"/>
              <a:t>KOM IHÅG!!!</a:t>
            </a:r>
          </a:p>
          <a:p>
            <a:r>
              <a:rPr lang="sv-SE"/>
              <a:t>Alla skolor är välkomna att höra av sig om de är nyfikna på att börja använda våra metoder</a:t>
            </a:r>
          </a:p>
          <a:p>
            <a:r>
              <a:rPr lang="sv-SE"/>
              <a:t>Elin och </a:t>
            </a:r>
            <a:r>
              <a:rPr lang="sv-SE" err="1"/>
              <a:t>nelly</a:t>
            </a:r>
            <a:r>
              <a:rPr lang="sv-SE"/>
              <a:t> kan komma och hålla workshops</a:t>
            </a:r>
          </a:p>
          <a:p>
            <a:r>
              <a:rPr lang="sv-SE"/>
              <a:t>Hjälpa med planering av utbyten om ni vill</a:t>
            </a:r>
          </a:p>
          <a:p>
            <a:r>
              <a:rPr lang="sv-SE" err="1"/>
              <a:t>Etc</a:t>
            </a:r>
            <a:r>
              <a:rPr lang="sv-SE"/>
              <a:t> etc. Ett år kvar av projektet och det finns resurser att använda upp. </a:t>
            </a:r>
          </a:p>
          <a:p>
            <a:endParaRPr lang="sv-SE"/>
          </a:p>
          <a:p>
            <a:endParaRPr lang="sv-SE"/>
          </a:p>
          <a:p>
            <a:r>
              <a:rPr lang="sv-SE"/>
              <a:t>TA BORT:</a:t>
            </a:r>
          </a:p>
          <a:p>
            <a:r>
              <a:rPr lang="sv-SE"/>
              <a:t>Vårt projekt handlar om att väcka engagemang och att deltagare på allmän kurs ska blir stärkta i att </a:t>
            </a:r>
            <a:r>
              <a:rPr lang="sv-SE" err="1"/>
              <a:t>engera</a:t>
            </a:r>
            <a:r>
              <a:rPr lang="sv-SE"/>
              <a:t> sig.</a:t>
            </a:r>
          </a:p>
          <a:p>
            <a:r>
              <a:rPr lang="sv-SE"/>
              <a:t>I vårt fall gör vi det genom den egna berättelsen och de globala målen som ska landa i ett förändringsarbete.</a:t>
            </a:r>
          </a:p>
          <a:p>
            <a:endParaRPr lang="sv-SE"/>
          </a:p>
          <a:p>
            <a:r>
              <a:rPr lang="sv-SE"/>
              <a:t>Vi vill Låta deltagare hitta sina intressen och på så vis hitta en riktning i sitt engagemang och veta vilka frågor man tycker är </a:t>
            </a:r>
            <a:r>
              <a:rPr lang="sv-SE" err="1"/>
              <a:t>betydlesefulla</a:t>
            </a:r>
            <a:r>
              <a:rPr lang="sv-SE"/>
              <a:t> </a:t>
            </a:r>
            <a:r>
              <a:rPr lang="sv-SE">
                <a:sym typeface="Wingdings" panose="05000000000000000000" pitchFamily="2" charset="2"/>
              </a:rPr>
              <a:t> kan leda till ett poliskt engagemang också¨. </a:t>
            </a:r>
          </a:p>
          <a:p>
            <a:r>
              <a:rPr lang="sv-SE">
                <a:sym typeface="Wingdings" panose="05000000000000000000" pitchFamily="2" charset="2"/>
              </a:rPr>
              <a:t>Att vara engagerad i </a:t>
            </a:r>
            <a:r>
              <a:rPr lang="sv-SE" err="1">
                <a:sym typeface="Wingdings" panose="05000000000000000000" pitchFamily="2" charset="2"/>
              </a:rPr>
              <a:t>únder</a:t>
            </a:r>
            <a:r>
              <a:rPr lang="sv-SE">
                <a:sym typeface="Wingdings" panose="05000000000000000000" pitchFamily="2" charset="2"/>
              </a:rPr>
              <a:t> ett valår kan ju se ut på flera sätt än att enbart komma iväg och rösta och det är väl de formerna som vi utforskar i det här projektet. </a:t>
            </a:r>
            <a:endParaRPr lang="sv-SE"/>
          </a:p>
        </p:txBody>
      </p:sp>
      <p:sp>
        <p:nvSpPr>
          <p:cNvPr id="4" name="Platshållare för bildnummer 3"/>
          <p:cNvSpPr>
            <a:spLocks noGrp="1"/>
          </p:cNvSpPr>
          <p:nvPr>
            <p:ph type="sldNum" sz="quarter" idx="5"/>
          </p:nvPr>
        </p:nvSpPr>
        <p:spPr/>
        <p:txBody>
          <a:bodyPr/>
          <a:lstStyle/>
          <a:p>
            <a:fld id="{5D27ECF6-57A0-4E1B-B38E-5118375C3392}" type="slidenum">
              <a:rPr lang="sv-SE" smtClean="0"/>
              <a:t>16</a:t>
            </a:fld>
            <a:endParaRPr lang="sv-SE"/>
          </a:p>
        </p:txBody>
      </p:sp>
    </p:spTree>
    <p:extLst>
      <p:ext uri="{BB962C8B-B14F-4D97-AF65-F5344CB8AC3E}">
        <p14:creationId xmlns:p14="http://schemas.microsoft.com/office/powerpoint/2010/main" val="2430743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a:p>
            <a:endParaRPr lang="sv-SE"/>
          </a:p>
          <a:p>
            <a:r>
              <a:rPr lang="sv-SE"/>
              <a:t>Vårt projekt handlar om att väcka engagemang och att deltagare på allmän kurs ska blir stärkta i att </a:t>
            </a:r>
            <a:r>
              <a:rPr lang="sv-SE" err="1"/>
              <a:t>engera</a:t>
            </a:r>
            <a:r>
              <a:rPr lang="sv-SE"/>
              <a:t> sig.</a:t>
            </a:r>
          </a:p>
          <a:p>
            <a:r>
              <a:rPr lang="sv-SE"/>
              <a:t>I vårt fall gör vi det genom den egna berättelsen och de globala målen som ska landa i ett förändringsarbete.</a:t>
            </a:r>
          </a:p>
          <a:p>
            <a:endParaRPr lang="sv-SE"/>
          </a:p>
          <a:p>
            <a:r>
              <a:rPr lang="sv-SE"/>
              <a:t>Vi vill Låta deltagare hitta sina intressen och på så vis hitta en riktning i sitt engagemang och veta vilka frågor man tycker är </a:t>
            </a:r>
            <a:r>
              <a:rPr lang="sv-SE" err="1"/>
              <a:t>betydlesefulla</a:t>
            </a:r>
            <a:r>
              <a:rPr lang="sv-SE"/>
              <a:t> </a:t>
            </a:r>
            <a:r>
              <a:rPr lang="sv-SE">
                <a:sym typeface="Wingdings" panose="05000000000000000000" pitchFamily="2" charset="2"/>
              </a:rPr>
              <a:t> kan leda till ett poliskt engagemang också¨. </a:t>
            </a:r>
          </a:p>
          <a:p>
            <a:r>
              <a:rPr lang="sv-SE">
                <a:sym typeface="Wingdings" panose="05000000000000000000" pitchFamily="2" charset="2"/>
              </a:rPr>
              <a:t>Att vara engagerad i </a:t>
            </a:r>
            <a:r>
              <a:rPr lang="sv-SE" err="1">
                <a:sym typeface="Wingdings" panose="05000000000000000000" pitchFamily="2" charset="2"/>
              </a:rPr>
              <a:t>únder</a:t>
            </a:r>
            <a:r>
              <a:rPr lang="sv-SE">
                <a:sym typeface="Wingdings" panose="05000000000000000000" pitchFamily="2" charset="2"/>
              </a:rPr>
              <a:t> ett valår kan ju se ut på flera sätt än att enbart komma iväg och rösta och det är väl de formerna som vi utforskar i det här projektet. </a:t>
            </a:r>
            <a:endParaRPr lang="sv-SE"/>
          </a:p>
        </p:txBody>
      </p:sp>
      <p:sp>
        <p:nvSpPr>
          <p:cNvPr id="4" name="Platshållare för bildnummer 3"/>
          <p:cNvSpPr>
            <a:spLocks noGrp="1"/>
          </p:cNvSpPr>
          <p:nvPr>
            <p:ph type="sldNum" sz="quarter" idx="5"/>
          </p:nvPr>
        </p:nvSpPr>
        <p:spPr/>
        <p:txBody>
          <a:bodyPr/>
          <a:lstStyle/>
          <a:p>
            <a:fld id="{5D27ECF6-57A0-4E1B-B38E-5118375C3392}" type="slidenum">
              <a:rPr lang="sv-SE" smtClean="0"/>
              <a:t>17</a:t>
            </a:fld>
            <a:endParaRPr lang="sv-SE"/>
          </a:p>
        </p:txBody>
      </p:sp>
    </p:spTree>
    <p:extLst>
      <p:ext uri="{BB962C8B-B14F-4D97-AF65-F5344CB8AC3E}">
        <p14:creationId xmlns:p14="http://schemas.microsoft.com/office/powerpoint/2010/main" val="970174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ELIN</a:t>
            </a:r>
          </a:p>
          <a:p>
            <a:endParaRPr lang="sv-SE"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Calibri"/>
              </a:rPr>
              <a:t>Projektet går i korthet ut på att vi tillsammans med deltagare som läser allmän kurs ska utveckla en metod som heter Jag-Vi-Världen.</a:t>
            </a:r>
            <a:br>
              <a:rPr lang="sv-SE" dirty="0">
                <a:cs typeface="Calibri"/>
              </a:rPr>
            </a:br>
            <a:r>
              <a:rPr lang="sv-SE" dirty="0">
                <a:cs typeface="Calibri"/>
              </a:rPr>
              <a:t>Metoden har som syfte att väcka engagemang och tro på förändring hos deltagarna och koppla deltagares egna berättelser, erfarenheter och engagemang till de globala målen.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Calibri"/>
              </a:rPr>
              <a:t>Medskapande tillsammans med deltagarna är en viktig del och vi jobbar aktivt med att hitta forum inom projektet där deltagarna kan vara med och forma metoderna vi utvecklar. Det innebär också att vi i projektet utmanas i att ge makten över till deltagarna med allt vad det innebär. Vi kommer återkomma lite till det längre fram…</a:t>
            </a:r>
          </a:p>
          <a:p>
            <a:endParaRPr lang="sv-SE" dirty="0">
              <a:cs typeface="Calibri"/>
            </a:endParaRPr>
          </a:p>
          <a:p>
            <a:r>
              <a:rPr lang="sv-SE" dirty="0">
                <a:cs typeface="Calibri"/>
              </a:rPr>
              <a:t>Kortfattat </a:t>
            </a:r>
          </a:p>
          <a:p>
            <a:r>
              <a:rPr lang="sv-SE" dirty="0">
                <a:cs typeface="Calibri"/>
              </a:rPr>
              <a:t>Projektet Pågår i två år</a:t>
            </a:r>
          </a:p>
          <a:p>
            <a:endParaRPr lang="sv-SE" dirty="0">
              <a:cs typeface="Calibri"/>
            </a:endParaRPr>
          </a:p>
          <a:p>
            <a:r>
              <a:rPr lang="sv-SE" dirty="0">
                <a:cs typeface="Calibri"/>
              </a:rPr>
              <a:t>Målet är att ta fram stärkande metoder som ökar känslan av egenmakt, viljan att förändra, att deltagarna ska få verktyg till att skapa egen förändring  samt öka förståelsen kring de globala målen på en mer individuell nivå. </a:t>
            </a:r>
            <a:br>
              <a:rPr lang="sv-SE" dirty="0">
                <a:cs typeface="Calibri"/>
              </a:rPr>
            </a:br>
            <a:r>
              <a:rPr lang="sv-SE" dirty="0">
                <a:cs typeface="Calibri"/>
              </a:rPr>
              <a:t>Vi upplever att samtalet om Agenda 2030 ofta hamnar på en alltför abstrakt nivå som kan vara svår att ta in som individ. Vad vi gör genom att utgå från det personliga är att bryta ner agenda 2030 till något mer greppbart och ökar därmed känslan av att vi alla är den av ett större sammanhang. </a:t>
            </a:r>
          </a:p>
          <a:p>
            <a:endParaRPr lang="sv-SE" dirty="0">
              <a:cs typeface="Calibri"/>
            </a:endParaRPr>
          </a:p>
        </p:txBody>
      </p:sp>
      <p:sp>
        <p:nvSpPr>
          <p:cNvPr id="4" name="Platshållare för bildnummer 3"/>
          <p:cNvSpPr>
            <a:spLocks noGrp="1"/>
          </p:cNvSpPr>
          <p:nvPr>
            <p:ph type="sldNum" sz="quarter" idx="5"/>
          </p:nvPr>
        </p:nvSpPr>
        <p:spPr/>
        <p:txBody>
          <a:bodyPr/>
          <a:lstStyle/>
          <a:p>
            <a:fld id="{5D27ECF6-57A0-4E1B-B38E-5118375C3392}" type="slidenum">
              <a:rPr lang="sv-SE" smtClean="0"/>
              <a:t>2</a:t>
            </a:fld>
            <a:endParaRPr lang="sv-SE"/>
          </a:p>
        </p:txBody>
      </p:sp>
    </p:spTree>
    <p:extLst>
      <p:ext uri="{BB962C8B-B14F-4D97-AF65-F5344CB8AC3E}">
        <p14:creationId xmlns:p14="http://schemas.microsoft.com/office/powerpoint/2010/main" val="805234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Calibri"/>
              </a:rPr>
              <a:t>ELIN</a:t>
            </a:r>
          </a:p>
          <a:p>
            <a:endParaRPr lang="sv-SE">
              <a:cs typeface="Calibri"/>
            </a:endParaRPr>
          </a:p>
          <a:p>
            <a:endParaRPr lang="sv-SE">
              <a:cs typeface="Calibri"/>
            </a:endParaRPr>
          </a:p>
          <a:p>
            <a:r>
              <a:rPr lang="sv-SE">
                <a:cs typeface="Calibri"/>
              </a:rPr>
              <a:t>Dessa skolor är det som medverkar i projektet!</a:t>
            </a:r>
          </a:p>
          <a:p>
            <a:endParaRPr lang="sv-SE">
              <a:cs typeface="Calibri"/>
            </a:endParaRPr>
          </a:p>
          <a:p>
            <a:r>
              <a:rPr lang="sv-SE">
                <a:cs typeface="Calibri"/>
              </a:rPr>
              <a:t>Når en viss geografisk spridning och även en viss spridning i vilka grupper vi möter i de här skolorna. </a:t>
            </a:r>
          </a:p>
          <a:p>
            <a:endParaRPr lang="sv-SE">
              <a:cs typeface="Calibri"/>
            </a:endParaRPr>
          </a:p>
          <a:p>
            <a:endParaRPr lang="sv-SE">
              <a:cs typeface="Calibri"/>
            </a:endParaRPr>
          </a:p>
          <a:p>
            <a:r>
              <a:rPr lang="sv-SE">
                <a:cs typeface="Calibri"/>
              </a:rPr>
              <a:t>Varför är det här projektet viktigt då? </a:t>
            </a:r>
          </a:p>
          <a:p>
            <a:r>
              <a:rPr lang="sv-SE">
                <a:cs typeface="Calibri"/>
              </a:rPr>
              <a:t>Ja det finns många anledningar till varför ett sånt här projekt är viktigt och jag tänkte börja med att ta upp att </a:t>
            </a:r>
          </a:p>
          <a:p>
            <a:endParaRPr lang="sv-SE"/>
          </a:p>
        </p:txBody>
      </p:sp>
      <p:sp>
        <p:nvSpPr>
          <p:cNvPr id="4" name="Platshållare för bildnummer 3"/>
          <p:cNvSpPr>
            <a:spLocks noGrp="1"/>
          </p:cNvSpPr>
          <p:nvPr>
            <p:ph type="sldNum" sz="quarter" idx="5"/>
          </p:nvPr>
        </p:nvSpPr>
        <p:spPr/>
        <p:txBody>
          <a:bodyPr/>
          <a:lstStyle/>
          <a:p>
            <a:fld id="{5D27ECF6-57A0-4E1B-B38E-5118375C3392}" type="slidenum">
              <a:rPr lang="sv-SE" smtClean="0"/>
              <a:t>3</a:t>
            </a:fld>
            <a:endParaRPr lang="sv-SE"/>
          </a:p>
        </p:txBody>
      </p:sp>
    </p:spTree>
    <p:extLst>
      <p:ext uri="{BB962C8B-B14F-4D97-AF65-F5344CB8AC3E}">
        <p14:creationId xmlns:p14="http://schemas.microsoft.com/office/powerpoint/2010/main" val="2134910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ELIN</a:t>
            </a:r>
          </a:p>
          <a:p>
            <a:endParaRPr lang="sv-SE"/>
          </a:p>
          <a:p>
            <a:r>
              <a:rPr lang="sv-SE"/>
              <a:t>Regeringeringens ungdomspolitiska mål lyder såhär: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a:solidFill>
                  <a:schemeClr val="tx2"/>
                </a:solidFill>
                <a:effectLst/>
                <a:latin typeface="open_sanslight"/>
              </a:rPr>
              <a:t>”Alla ungdomar ska ha goda levnadsvillkor, </a:t>
            </a:r>
            <a:br>
              <a:rPr lang="sv-SE" sz="1200" b="0" i="0">
                <a:solidFill>
                  <a:schemeClr val="tx2"/>
                </a:solidFill>
                <a:effectLst/>
                <a:latin typeface="open_sanslight"/>
              </a:rPr>
            </a:br>
            <a:r>
              <a:rPr lang="sv-SE" sz="1200" b="0" i="0">
                <a:solidFill>
                  <a:schemeClr val="tx2"/>
                </a:solidFill>
                <a:effectLst/>
                <a:latin typeface="open_sanslight"/>
              </a:rPr>
              <a:t>makt att forma sina liv </a:t>
            </a:r>
            <a:br>
              <a:rPr lang="sv-SE" sz="1200" b="0" i="0">
                <a:solidFill>
                  <a:schemeClr val="tx2"/>
                </a:solidFill>
                <a:effectLst/>
                <a:latin typeface="open_sanslight"/>
              </a:rPr>
            </a:br>
            <a:r>
              <a:rPr lang="sv-SE" sz="1200" b="0" i="0">
                <a:solidFill>
                  <a:schemeClr val="tx2"/>
                </a:solidFill>
                <a:effectLst/>
                <a:latin typeface="open_sanslight"/>
              </a:rPr>
              <a:t>och inflytande över samhällsutvecklingen.”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a:solidFill>
                <a:schemeClr val="tx2"/>
              </a:solidFill>
              <a:effectLst/>
              <a:latin typeface="open_sans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a:solidFill>
                  <a:schemeClr val="tx2"/>
                </a:solidFill>
                <a:effectLst/>
                <a:latin typeface="open_sanslight"/>
              </a:rPr>
              <a:t>Regeringens mål för folkbildningen lyder: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a:solidFill>
                  <a:schemeClr val="accent4"/>
                </a:solidFill>
                <a:effectLst/>
                <a:latin typeface="Open Sans Light" panose="020B0306030504020204" pitchFamily="34" charset="0"/>
                <a:ea typeface="Open Sans Light" panose="020B0306030504020204" pitchFamily="34" charset="0"/>
                <a:cs typeface="Open Sans Light" panose="020B0306030504020204" pitchFamily="34" charset="0"/>
              </a:rPr>
              <a:t>"Folkbildningen ska ge alla möjlighet att tillsammans med andra </a:t>
            </a:r>
            <a:br>
              <a:rPr lang="sv-SE" sz="1200" b="1" i="0">
                <a:solidFill>
                  <a:schemeClr val="accent4"/>
                </a:solidFill>
                <a:effectLst/>
                <a:latin typeface="Open Sans Light" panose="020B0306030504020204" pitchFamily="34" charset="0"/>
                <a:ea typeface="Open Sans Light" panose="020B0306030504020204" pitchFamily="34" charset="0"/>
                <a:cs typeface="Open Sans Light" panose="020B0306030504020204" pitchFamily="34" charset="0"/>
              </a:rPr>
            </a:br>
            <a:r>
              <a:rPr lang="sv-SE" sz="1200" b="1" i="0">
                <a:solidFill>
                  <a:schemeClr val="accent4"/>
                </a:solidFill>
                <a:effectLst/>
                <a:latin typeface="Open Sans Light" panose="020B0306030504020204" pitchFamily="34" charset="0"/>
                <a:ea typeface="Open Sans Light" panose="020B0306030504020204" pitchFamily="34" charset="0"/>
                <a:cs typeface="Open Sans Light" panose="020B0306030504020204" pitchFamily="34" charset="0"/>
              </a:rPr>
              <a:t>öka sin kunskap och bildning för personlig utveckling och delaktighet i samhället."</a:t>
            </a:r>
            <a:endParaRPr lang="sv-SE" sz="1200" b="1">
              <a:solidFill>
                <a:schemeClr val="accent4"/>
              </a:solidFill>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solidFill>
                <a:schemeClr val="tx2"/>
              </a:solidFill>
            </a:endParaRPr>
          </a:p>
          <a:p>
            <a:endParaRPr lang="sv-SE"/>
          </a:p>
          <a:p>
            <a:r>
              <a:rPr lang="sv-SE"/>
              <a:t>Att unga vuxna ska känna egenmakt och ha verktyg för att kunna göra sin röst hörd och förändra sin livssituation är en demokratifråga. </a:t>
            </a:r>
          </a:p>
          <a:p>
            <a:r>
              <a:rPr lang="sv-SE"/>
              <a:t>Och en grundsten för att få flera engagerade samhällsmedborgare.</a:t>
            </a:r>
          </a:p>
          <a:p>
            <a:r>
              <a:rPr lang="sv-SE"/>
              <a:t>För att engagera sig i samhället behöver man också känna att man har en plats i samhället och att man kan och har rätt till att göra sin röst hörd, </a:t>
            </a:r>
            <a:br>
              <a:rPr lang="sv-SE"/>
            </a:br>
            <a:r>
              <a:rPr lang="sv-SE"/>
              <a:t>att ens egna åsikter faktiskt spelar roll. </a:t>
            </a:r>
          </a:p>
          <a:p>
            <a:endParaRPr lang="sv-SE"/>
          </a:p>
          <a:p>
            <a:r>
              <a:rPr lang="sv-SE"/>
              <a:t>Och det är just det som vårt projekt handlar om. </a:t>
            </a:r>
          </a:p>
          <a:p>
            <a:endParaRPr lang="sv-SE"/>
          </a:p>
          <a:p>
            <a:r>
              <a:rPr lang="sv-SE"/>
              <a:t>För HUR ser det ut? Känner alla unga att de har inflytande och makt att forma sina liv?</a:t>
            </a:r>
          </a:p>
          <a:p>
            <a:r>
              <a:rPr lang="sv-SE"/>
              <a:t>I en rapport…</a:t>
            </a:r>
          </a:p>
        </p:txBody>
      </p:sp>
      <p:sp>
        <p:nvSpPr>
          <p:cNvPr id="4" name="Platshållare för bildnummer 3"/>
          <p:cNvSpPr>
            <a:spLocks noGrp="1"/>
          </p:cNvSpPr>
          <p:nvPr>
            <p:ph type="sldNum" sz="quarter" idx="5"/>
          </p:nvPr>
        </p:nvSpPr>
        <p:spPr/>
        <p:txBody>
          <a:bodyPr/>
          <a:lstStyle/>
          <a:p>
            <a:fld id="{5D27ECF6-57A0-4E1B-B38E-5118375C3392}" type="slidenum">
              <a:rPr lang="sv-SE" smtClean="0"/>
              <a:t>4</a:t>
            </a:fld>
            <a:endParaRPr lang="sv-SE"/>
          </a:p>
        </p:txBody>
      </p:sp>
    </p:spTree>
    <p:extLst>
      <p:ext uri="{BB962C8B-B14F-4D97-AF65-F5344CB8AC3E}">
        <p14:creationId xmlns:p14="http://schemas.microsoft.com/office/powerpoint/2010/main" val="1364294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ELIN</a:t>
            </a:r>
          </a:p>
          <a:p>
            <a:endParaRPr lang="sv-SE" dirty="0"/>
          </a:p>
          <a:p>
            <a:r>
              <a:rPr lang="sv-SE" dirty="0"/>
              <a:t>I en rapport från Folkbildningsrådet som heter ”Ett engagerande mikrokosmos” som kom i höstas  där man har undersökt engagemanget hos deltagare blir det tydligt att det finns en stor skillnad mellan deltagare på särskild kurs och på allmän kurs i just engagemang och tron på sina egna möjligheter och kompetens.  </a:t>
            </a:r>
          </a:p>
          <a:p>
            <a:endParaRPr lang="sv-SE" dirty="0"/>
          </a:p>
          <a:p>
            <a:r>
              <a:rPr lang="sv-SE" dirty="0"/>
              <a:t>Deltagare på allmän kurs är generellt sett mindre engagerade än deltagare som läser särskilda kurser och</a:t>
            </a:r>
          </a:p>
          <a:p>
            <a:r>
              <a:rPr lang="sv-SE" dirty="0"/>
              <a:t>Rapporten visar också att Deltagare på allmän kurs tycks värdera sitt ideella engagemang som lägre än deltagare på särskild kurs.</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Rapporten</a:t>
            </a:r>
            <a:r>
              <a:rPr lang="en-US" dirty="0"/>
              <a:t> </a:t>
            </a:r>
            <a:r>
              <a:rPr lang="en-US" dirty="0" err="1"/>
              <a:t>visar</a:t>
            </a:r>
            <a:r>
              <a:rPr lang="en-US" dirty="0"/>
              <a:t> </a:t>
            </a:r>
            <a:r>
              <a:rPr lang="en-US" dirty="0" err="1"/>
              <a:t>även</a:t>
            </a:r>
            <a:r>
              <a:rPr lang="en-US" dirty="0"/>
              <a:t> </a:t>
            </a:r>
            <a:r>
              <a:rPr lang="en-US" dirty="0" err="1"/>
              <a:t>att</a:t>
            </a:r>
            <a:r>
              <a:rPr lang="en-US" dirty="0"/>
              <a:t> den </a:t>
            </a:r>
            <a:r>
              <a:rPr lang="en-US" dirty="0" err="1"/>
              <a:t>generella</a:t>
            </a:r>
            <a:r>
              <a:rPr lang="en-US" dirty="0"/>
              <a:t> </a:t>
            </a:r>
            <a:r>
              <a:rPr lang="en-US" dirty="0" err="1"/>
              <a:t>tilliten</a:t>
            </a:r>
            <a:r>
              <a:rPr lang="en-US" dirty="0"/>
              <a:t> </a:t>
            </a:r>
            <a:r>
              <a:rPr lang="en-US" dirty="0" err="1"/>
              <a:t>är</a:t>
            </a:r>
            <a:r>
              <a:rPr lang="en-US" dirty="0"/>
              <a:t> </a:t>
            </a:r>
            <a:r>
              <a:rPr lang="en-US" dirty="0" err="1"/>
              <a:t>exceptionellt</a:t>
            </a:r>
            <a:r>
              <a:rPr lang="en-US" dirty="0"/>
              <a:t> </a:t>
            </a:r>
            <a:r>
              <a:rPr lang="en-US" dirty="0" err="1"/>
              <a:t>låg</a:t>
            </a:r>
            <a:r>
              <a:rPr lang="en-US" dirty="0"/>
              <a:t> bland dem </a:t>
            </a:r>
            <a:r>
              <a:rPr lang="en-US" dirty="0" err="1"/>
              <a:t>som</a:t>
            </a:r>
            <a:r>
              <a:rPr lang="en-US" dirty="0"/>
              <a:t> </a:t>
            </a:r>
            <a:r>
              <a:rPr lang="en-US" dirty="0" err="1"/>
              <a:t>går</a:t>
            </a:r>
            <a:r>
              <a:rPr lang="en-US" dirty="0"/>
              <a:t> </a:t>
            </a:r>
            <a:r>
              <a:rPr lang="en-US" dirty="0" err="1"/>
              <a:t>allmän</a:t>
            </a:r>
            <a:r>
              <a:rPr lang="en-US" dirty="0"/>
              <a:t> </a:t>
            </a:r>
            <a:r>
              <a:rPr lang="en-US" dirty="0" err="1"/>
              <a:t>kurs</a:t>
            </a:r>
            <a:r>
              <a:rPr lang="en-US" dirty="0"/>
              <a:t> </a:t>
            </a:r>
            <a:r>
              <a:rPr lang="en-US" dirty="0" err="1"/>
              <a:t>och</a:t>
            </a:r>
            <a:r>
              <a:rPr lang="en-US" dirty="0"/>
              <a:t> </a:t>
            </a:r>
            <a:r>
              <a:rPr lang="en-US" dirty="0" err="1"/>
              <a:t>samtidigt</a:t>
            </a:r>
            <a:r>
              <a:rPr lang="en-US" dirty="0"/>
              <a:t> </a:t>
            </a:r>
            <a:r>
              <a:rPr lang="en-US" dirty="0" err="1"/>
              <a:t>hög</a:t>
            </a:r>
            <a:r>
              <a:rPr lang="en-US" dirty="0"/>
              <a:t> bland dem </a:t>
            </a:r>
            <a:r>
              <a:rPr lang="en-US" dirty="0" err="1"/>
              <a:t>på</a:t>
            </a:r>
            <a:r>
              <a:rPr lang="en-US" dirty="0"/>
              <a:t> </a:t>
            </a:r>
            <a:r>
              <a:rPr lang="en-US" dirty="0" err="1"/>
              <a:t>särskild</a:t>
            </a:r>
            <a:r>
              <a:rPr lang="en-US" dirty="0"/>
              <a:t> </a:t>
            </a:r>
            <a:r>
              <a:rPr lang="en-US" dirty="0" err="1"/>
              <a:t>kurs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Ska </a:t>
            </a:r>
            <a:r>
              <a:rPr lang="en-US" dirty="0" err="1"/>
              <a:t>ändå</a:t>
            </a:r>
            <a:r>
              <a:rPr lang="en-US" dirty="0"/>
              <a:t> </a:t>
            </a:r>
            <a:r>
              <a:rPr lang="en-US" dirty="0" err="1"/>
              <a:t>tillägga</a:t>
            </a:r>
            <a:r>
              <a:rPr lang="en-US" dirty="0"/>
              <a:t> </a:t>
            </a:r>
            <a:r>
              <a:rPr lang="en-US" dirty="0" err="1"/>
              <a:t>att</a:t>
            </a:r>
            <a:r>
              <a:rPr lang="en-US" dirty="0"/>
              <a:t> </a:t>
            </a:r>
            <a:r>
              <a:rPr lang="en-US" dirty="0" err="1"/>
              <a:t>Engagemanget</a:t>
            </a:r>
            <a:r>
              <a:rPr lang="en-US" dirty="0"/>
              <a:t> </a:t>
            </a:r>
            <a:r>
              <a:rPr lang="en-US" dirty="0" err="1"/>
              <a:t>ökar</a:t>
            </a:r>
            <a:r>
              <a:rPr lang="en-US" dirty="0"/>
              <a:t> </a:t>
            </a:r>
            <a:r>
              <a:rPr lang="en-US" dirty="0" err="1"/>
              <a:t>generellt</a:t>
            </a:r>
            <a:r>
              <a:rPr lang="en-US" dirty="0"/>
              <a:t> under </a:t>
            </a:r>
            <a:r>
              <a:rPr lang="en-US" dirty="0" err="1"/>
              <a:t>tiden</a:t>
            </a:r>
            <a:r>
              <a:rPr lang="en-US" dirty="0"/>
              <a:t> </a:t>
            </a:r>
            <a:r>
              <a:rPr lang="en-US" dirty="0" err="1"/>
              <a:t>på</a:t>
            </a:r>
            <a:r>
              <a:rPr lang="en-US" dirty="0"/>
              <a:t> </a:t>
            </a:r>
            <a:r>
              <a:rPr lang="en-US" dirty="0" err="1"/>
              <a:t>allmän</a:t>
            </a:r>
            <a:r>
              <a:rPr lang="en-US" dirty="0"/>
              <a:t> </a:t>
            </a:r>
            <a:r>
              <a:rPr lang="en-US" dirty="0" err="1"/>
              <a:t>kurs</a:t>
            </a:r>
            <a:r>
              <a:rPr lang="en-US" dirty="0"/>
              <a:t> men det </a:t>
            </a:r>
            <a:r>
              <a:rPr lang="en-US" dirty="0" err="1"/>
              <a:t>är</a:t>
            </a:r>
            <a:r>
              <a:rPr lang="en-US" dirty="0"/>
              <a:t> </a:t>
            </a:r>
            <a:r>
              <a:rPr lang="en-US" dirty="0" err="1"/>
              <a:t>fortfarande</a:t>
            </a:r>
            <a:r>
              <a:rPr lang="en-US" dirty="0"/>
              <a:t> </a:t>
            </a:r>
            <a:r>
              <a:rPr lang="en-US" dirty="0" err="1"/>
              <a:t>en</a:t>
            </a:r>
            <a:r>
              <a:rPr lang="en-US" dirty="0"/>
              <a:t> </a:t>
            </a:r>
            <a:r>
              <a:rPr lang="en-US" dirty="0" err="1"/>
              <a:t>stor</a:t>
            </a:r>
            <a:r>
              <a:rPr lang="en-US" dirty="0"/>
              <a:t> </a:t>
            </a:r>
            <a:r>
              <a:rPr lang="en-US" dirty="0" err="1"/>
              <a:t>grupp</a:t>
            </a:r>
            <a:r>
              <a:rPr lang="en-US" dirty="0"/>
              <a:t> </a:t>
            </a:r>
            <a:r>
              <a:rPr lang="en-US" dirty="0" err="1"/>
              <a:t>på</a:t>
            </a:r>
            <a:r>
              <a:rPr lang="en-US" dirty="0"/>
              <a:t> </a:t>
            </a:r>
            <a:r>
              <a:rPr lang="en-US" dirty="0" err="1"/>
              <a:t>allmän</a:t>
            </a:r>
            <a:r>
              <a:rPr lang="en-US" dirty="0"/>
              <a:t> </a:t>
            </a:r>
            <a:r>
              <a:rPr lang="en-US" dirty="0" err="1"/>
              <a:t>kurs</a:t>
            </a:r>
            <a:r>
              <a:rPr lang="en-US" dirty="0"/>
              <a:t> </a:t>
            </a:r>
            <a:r>
              <a:rPr lang="en-US" dirty="0" err="1"/>
              <a:t>som</a:t>
            </a:r>
            <a:r>
              <a:rPr lang="en-US" dirty="0"/>
              <a:t> </a:t>
            </a:r>
            <a:r>
              <a:rPr lang="en-US" dirty="0" err="1"/>
              <a:t>inte</a:t>
            </a:r>
            <a:r>
              <a:rPr lang="en-US" dirty="0"/>
              <a:t> </a:t>
            </a:r>
            <a:r>
              <a:rPr lang="en-US" dirty="0" err="1"/>
              <a:t>utvecklar</a:t>
            </a:r>
            <a:r>
              <a:rPr lang="en-US" dirty="0"/>
              <a:t> </a:t>
            </a:r>
            <a:r>
              <a:rPr lang="en-US" dirty="0" err="1"/>
              <a:t>sitt</a:t>
            </a:r>
            <a:r>
              <a:rPr lang="en-US" dirty="0"/>
              <a:t> </a:t>
            </a:r>
            <a:r>
              <a:rPr lang="en-US" dirty="0" err="1"/>
              <a:t>eget</a:t>
            </a:r>
            <a:r>
              <a:rPr lang="en-US" dirty="0"/>
              <a:t> </a:t>
            </a:r>
            <a:r>
              <a:rPr lang="en-US" dirty="0" err="1"/>
              <a:t>engagemang</a:t>
            </a:r>
            <a:r>
              <a:rPr lang="en-US" dirty="0"/>
              <a:t> I </a:t>
            </a:r>
            <a:r>
              <a:rPr lang="en-US" dirty="0" err="1"/>
              <a:t>någon</a:t>
            </a:r>
            <a:r>
              <a:rPr lang="en-US" dirty="0"/>
              <a:t> </a:t>
            </a:r>
            <a:r>
              <a:rPr lang="en-US" dirty="0" err="1"/>
              <a:t>högre</a:t>
            </a:r>
            <a:r>
              <a:rPr lang="en-US" dirty="0"/>
              <a:t> grad under sin </a:t>
            </a:r>
            <a:r>
              <a:rPr lang="en-US" dirty="0" err="1"/>
              <a:t>tid</a:t>
            </a:r>
            <a:r>
              <a:rPr lang="en-US" dirty="0"/>
              <a:t> </a:t>
            </a:r>
            <a:r>
              <a:rPr lang="en-US" dirty="0" err="1"/>
              <a:t>på</a:t>
            </a:r>
            <a:r>
              <a:rPr lang="en-US" dirty="0"/>
              <a:t> </a:t>
            </a:r>
            <a:r>
              <a:rPr lang="en-US" dirty="0" err="1"/>
              <a:t>folkhögskola</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Det </a:t>
            </a:r>
            <a:r>
              <a:rPr lang="en-US" dirty="0" err="1"/>
              <a:t>är</a:t>
            </a:r>
            <a:r>
              <a:rPr lang="en-US" dirty="0"/>
              <a:t> </a:t>
            </a:r>
            <a:r>
              <a:rPr lang="en-US" dirty="0" err="1"/>
              <a:t>därför</a:t>
            </a:r>
            <a:r>
              <a:rPr lang="en-US" dirty="0"/>
              <a:t> </a:t>
            </a:r>
            <a:r>
              <a:rPr lang="en-US" dirty="0" err="1"/>
              <a:t>viktigt</a:t>
            </a:r>
            <a:r>
              <a:rPr lang="en-US" dirty="0"/>
              <a:t> </a:t>
            </a:r>
            <a:r>
              <a:rPr lang="en-US" dirty="0" err="1"/>
              <a:t>att</a:t>
            </a:r>
            <a:r>
              <a:rPr lang="en-US" dirty="0"/>
              <a:t> </a:t>
            </a:r>
            <a:r>
              <a:rPr lang="en-US" dirty="0" err="1"/>
              <a:t>arbeta</a:t>
            </a:r>
            <a:r>
              <a:rPr lang="en-US" dirty="0"/>
              <a:t> med de </a:t>
            </a:r>
            <a:r>
              <a:rPr lang="en-US" dirty="0" err="1"/>
              <a:t>här</a:t>
            </a:r>
            <a:r>
              <a:rPr lang="en-US" dirty="0"/>
              <a:t> </a:t>
            </a:r>
            <a:r>
              <a:rPr lang="en-US" dirty="0" err="1"/>
              <a:t>frågorna</a:t>
            </a:r>
            <a:r>
              <a:rPr lang="en-US" dirty="0"/>
              <a:t> </a:t>
            </a:r>
            <a:r>
              <a:rPr lang="en-US" dirty="0" err="1"/>
              <a:t>på</a:t>
            </a:r>
            <a:r>
              <a:rPr lang="en-US" dirty="0"/>
              <a:t> </a:t>
            </a:r>
            <a:r>
              <a:rPr lang="en-US" dirty="0" err="1"/>
              <a:t>flera</a:t>
            </a:r>
            <a:r>
              <a:rPr lang="en-US" dirty="0"/>
              <a:t> </a:t>
            </a:r>
            <a:r>
              <a:rPr lang="en-US" dirty="0" err="1"/>
              <a:t>sätt</a:t>
            </a:r>
            <a:r>
              <a:rPr lang="en-US" dirty="0"/>
              <a:t> </a:t>
            </a:r>
            <a:r>
              <a:rPr lang="en-US" dirty="0" err="1"/>
              <a:t>tillsammans</a:t>
            </a:r>
            <a:r>
              <a:rPr lang="en-US" dirty="0"/>
              <a:t> med </a:t>
            </a:r>
            <a:r>
              <a:rPr lang="en-US" dirty="0" err="1"/>
              <a:t>deltagarna</a:t>
            </a:r>
            <a:r>
              <a:rPr lang="en-US" dirty="0"/>
              <a:t> </a:t>
            </a:r>
            <a:r>
              <a:rPr lang="en-US" dirty="0" err="1"/>
              <a:t>som</a:t>
            </a:r>
            <a:r>
              <a:rPr lang="en-US" dirty="0"/>
              <a:t> </a:t>
            </a:r>
            <a:r>
              <a:rPr lang="en-US" dirty="0" err="1"/>
              <a:t>läser</a:t>
            </a:r>
            <a:r>
              <a:rPr lang="en-US" dirty="0"/>
              <a:t> </a:t>
            </a:r>
            <a:r>
              <a:rPr lang="en-US" dirty="0" err="1"/>
              <a:t>allmän</a:t>
            </a:r>
            <a:r>
              <a:rPr lang="en-US" dirty="0"/>
              <a:t> </a:t>
            </a:r>
            <a:r>
              <a:rPr lang="en-US" dirty="0" err="1"/>
              <a:t>kurs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Det </a:t>
            </a:r>
            <a:r>
              <a:rPr lang="en-US" dirty="0" err="1"/>
              <a:t>är</a:t>
            </a:r>
            <a:r>
              <a:rPr lang="en-US" dirty="0"/>
              <a:t> </a:t>
            </a:r>
            <a:r>
              <a:rPr lang="en-US" dirty="0" err="1"/>
              <a:t>också</a:t>
            </a:r>
            <a:r>
              <a:rPr lang="en-US" dirty="0"/>
              <a:t> </a:t>
            </a:r>
            <a:r>
              <a:rPr lang="en-US" dirty="0" err="1"/>
              <a:t>en</a:t>
            </a:r>
            <a:r>
              <a:rPr lang="en-US" dirty="0"/>
              <a:t> del av </a:t>
            </a:r>
            <a:r>
              <a:rPr lang="en-US" dirty="0" err="1"/>
              <a:t>folkhögskolornas</a:t>
            </a:r>
            <a:r>
              <a:rPr lang="en-US" dirty="0"/>
              <a:t> </a:t>
            </a:r>
            <a:r>
              <a:rPr lang="en-US" dirty="0" err="1"/>
              <a:t>uppdrag</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Och</a:t>
            </a:r>
            <a:r>
              <a:rPr lang="en-US" dirty="0"/>
              <a:t> Min story – </a:t>
            </a:r>
            <a:r>
              <a:rPr lang="en-US" dirty="0" err="1"/>
              <a:t>vår</a:t>
            </a:r>
            <a:r>
              <a:rPr lang="en-US" dirty="0"/>
              <a:t> agenda </a:t>
            </a:r>
            <a:r>
              <a:rPr lang="en-US" dirty="0" err="1"/>
              <a:t>utforskar</a:t>
            </a:r>
            <a:r>
              <a:rPr lang="en-US" dirty="0"/>
              <a:t> vi </a:t>
            </a:r>
            <a:r>
              <a:rPr lang="en-US" dirty="0" err="1"/>
              <a:t>olika</a:t>
            </a:r>
            <a:r>
              <a:rPr lang="en-US" dirty="0"/>
              <a:t> </a:t>
            </a:r>
            <a:r>
              <a:rPr lang="en-US" dirty="0" err="1"/>
              <a:t>sätt</a:t>
            </a:r>
            <a:r>
              <a:rPr lang="en-US" dirty="0"/>
              <a:t> </a:t>
            </a:r>
            <a:r>
              <a:rPr lang="en-US" dirty="0" err="1"/>
              <a:t>att</a:t>
            </a:r>
            <a:r>
              <a:rPr lang="en-US" dirty="0"/>
              <a:t> </a:t>
            </a:r>
            <a:r>
              <a:rPr lang="en-US" dirty="0" err="1"/>
              <a:t>skapa</a:t>
            </a:r>
            <a:r>
              <a:rPr lang="en-US" dirty="0"/>
              <a:t> </a:t>
            </a:r>
            <a:r>
              <a:rPr lang="en-US" dirty="0" err="1"/>
              <a:t>engagemang</a:t>
            </a:r>
            <a:r>
              <a:rPr lang="en-US" dirty="0"/>
              <a:t> </a:t>
            </a:r>
            <a:r>
              <a:rPr lang="en-US" dirty="0" err="1"/>
              <a:t>på</a:t>
            </a:r>
            <a:r>
              <a:rPr lang="en-US" dirty="0"/>
              <a:t>.</a:t>
            </a:r>
            <a:endParaRPr lang="sv-SE" dirty="0"/>
          </a:p>
          <a:p>
            <a:endParaRPr lang="sv-SE" dirty="0"/>
          </a:p>
        </p:txBody>
      </p:sp>
      <p:sp>
        <p:nvSpPr>
          <p:cNvPr id="4" name="Platshållare för bildnummer 3"/>
          <p:cNvSpPr>
            <a:spLocks noGrp="1"/>
          </p:cNvSpPr>
          <p:nvPr>
            <p:ph type="sldNum" sz="quarter" idx="5"/>
          </p:nvPr>
        </p:nvSpPr>
        <p:spPr/>
        <p:txBody>
          <a:bodyPr/>
          <a:lstStyle/>
          <a:p>
            <a:fld id="{5D27ECF6-57A0-4E1B-B38E-5118375C3392}" type="slidenum">
              <a:rPr lang="sv-SE" smtClean="0"/>
              <a:t>5</a:t>
            </a:fld>
            <a:endParaRPr lang="sv-SE"/>
          </a:p>
        </p:txBody>
      </p:sp>
    </p:spTree>
    <p:extLst>
      <p:ext uri="{BB962C8B-B14F-4D97-AF65-F5344CB8AC3E}">
        <p14:creationId xmlns:p14="http://schemas.microsoft.com/office/powerpoint/2010/main" val="3834765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cs typeface="Calibri"/>
              </a:rPr>
              <a:t>NELLY</a:t>
            </a:r>
          </a:p>
          <a:p>
            <a:endParaRPr lang="sv-SE" b="1">
              <a:cs typeface="Calibri"/>
            </a:endParaRPr>
          </a:p>
          <a:p>
            <a:r>
              <a:rPr lang="sv-SE" b="1">
                <a:cs typeface="Calibri"/>
              </a:rPr>
              <a:t>HUR GÖR VI DÅ?</a:t>
            </a:r>
          </a:p>
          <a:p>
            <a:endParaRPr lang="sv-SE">
              <a:cs typeface="Calibri"/>
            </a:endParaRPr>
          </a:p>
          <a:p>
            <a:r>
              <a:rPr lang="sv-SE">
                <a:cs typeface="Calibri"/>
              </a:rPr>
              <a:t>Projektet går ut på att testa och utveckla en metod som kallas för Jag – Vi - Världen. </a:t>
            </a:r>
            <a:br>
              <a:rPr lang="sv-SE">
                <a:cs typeface="+mn-lt"/>
              </a:rPr>
            </a:br>
            <a:r>
              <a:rPr lang="sv-SE">
                <a:cs typeface="Calibri"/>
              </a:rPr>
              <a:t>Man kan säga att det är en engagemangsresa som deltagarna gör under ett läsår på allmän kurs. </a:t>
            </a:r>
          </a:p>
          <a:p>
            <a:r>
              <a:rPr lang="sv-SE"/>
              <a:t>Metoden är framtagen i samband med projektet, och är alltså inte testad innan.  </a:t>
            </a:r>
            <a:endParaRPr lang="sv-SE">
              <a:cs typeface="Calibri"/>
            </a:endParaRPr>
          </a:p>
          <a:p>
            <a:endParaRPr lang="sv-SE">
              <a:cs typeface="Calibri"/>
            </a:endParaRPr>
          </a:p>
          <a:p>
            <a:r>
              <a:rPr lang="sv-SE" b="1"/>
              <a:t>Jag</a:t>
            </a:r>
            <a:r>
              <a:rPr lang="sv-SE"/>
              <a:t> – I det första steget i metoden är tanken att deltagarna ska utgå från sig själva och sitt eget engagemang. </a:t>
            </a:r>
          </a:p>
          <a:p>
            <a:r>
              <a:rPr lang="sv-SE" b="1"/>
              <a:t>Vi </a:t>
            </a:r>
            <a:r>
              <a:rPr lang="sv-SE"/>
              <a:t>– I det andra steget kopplar deltagarna samman sina enskilda engagemang med globala målen. Efter det skapas engagemang i möten med andra skolor och deltagare. Deltagarna ställer sig frågan hur deras olika engagemang kan höra ihop och tillsammans med gruppen/klassen eller andra deltagare ställer de sig frågan; vad vill vi?  Kanske sker detta steg också i samverkan med andra aktörer i samhället så som politiker eller organisationer mm. </a:t>
            </a:r>
            <a:endParaRPr lang="sv-SE">
              <a:cs typeface="Calibri"/>
            </a:endParaRPr>
          </a:p>
          <a:p>
            <a:r>
              <a:rPr lang="sv-SE" b="1"/>
              <a:t>Världen</a:t>
            </a:r>
            <a:r>
              <a:rPr lang="sv-SE"/>
              <a:t> - Det sista steget handlar om globalt engagemang. Det handlar kanske inte så mycket om att rädda världen som att se sin egen/ klassens/ Sveriges del i ett större globalt sammanhang, hur vi är en del av de Globala målen och hur man kan göra skillnad genom sina egna handlingar. </a:t>
            </a:r>
            <a:endParaRPr lang="sv-SE">
              <a:cs typeface="Calibri"/>
            </a:endParaRPr>
          </a:p>
          <a:p>
            <a:r>
              <a:rPr lang="sv-SE"/>
              <a:t>Det är vi i projektet som ska skapa jag – vi - världen metoden, vi ska testa oss fram genom olika metoder och olika upplägg.  </a:t>
            </a:r>
            <a:endParaRPr lang="sv-SE">
              <a:cs typeface="Calibri"/>
            </a:endParaRPr>
          </a:p>
          <a:p>
            <a:endParaRPr lang="sv-SE">
              <a:cs typeface="Calibri"/>
            </a:endParaRPr>
          </a:p>
          <a:p>
            <a:endParaRPr lang="sv-SE">
              <a:cs typeface="Calibri"/>
            </a:endParaRPr>
          </a:p>
          <a:p>
            <a:endParaRPr lang="sv-SE">
              <a:cs typeface="Calibri"/>
            </a:endParaRPr>
          </a:p>
          <a:p>
            <a:endParaRPr lang="sv-SE">
              <a:cs typeface="Calibri"/>
            </a:endParaRPr>
          </a:p>
          <a:p>
            <a:pPr marL="0" lvl="0" indent="0">
              <a:buFont typeface="Arial" panose="020B0604020202020204" pitchFamily="34" charset="0"/>
              <a:buNone/>
            </a:pPr>
            <a:r>
              <a:rPr lang="en-US" err="1"/>
              <a:t>Sammanfattningsvis</a:t>
            </a:r>
            <a:r>
              <a:rPr lang="en-US"/>
              <a:t> </a:t>
            </a:r>
            <a:r>
              <a:rPr lang="en-US" err="1"/>
              <a:t>kan</a:t>
            </a:r>
            <a:r>
              <a:rPr lang="en-US"/>
              <a:t> man </a:t>
            </a:r>
            <a:r>
              <a:rPr lang="en-US" err="1"/>
              <a:t>säga</a:t>
            </a:r>
            <a:r>
              <a:rPr lang="en-US"/>
              <a:t> </a:t>
            </a:r>
            <a:r>
              <a:rPr lang="en-US" err="1"/>
              <a:t>att</a:t>
            </a:r>
            <a:r>
              <a:rPr lang="en-US"/>
              <a:t> </a:t>
            </a:r>
            <a:r>
              <a:rPr lang="en-US" err="1"/>
              <a:t>vår</a:t>
            </a:r>
            <a:r>
              <a:rPr lang="en-US"/>
              <a:t> </a:t>
            </a:r>
            <a:r>
              <a:rPr lang="en-US" err="1"/>
              <a:t>engagemangsresa</a:t>
            </a:r>
            <a:r>
              <a:rPr lang="en-US"/>
              <a:t> vi </a:t>
            </a:r>
            <a:r>
              <a:rPr lang="en-US" err="1"/>
              <a:t>kallar</a:t>
            </a:r>
            <a:r>
              <a:rPr lang="en-US"/>
              <a:t> för Jag-vi-</a:t>
            </a:r>
            <a:r>
              <a:rPr lang="en-US" err="1"/>
              <a:t>världen</a:t>
            </a:r>
            <a:r>
              <a:rPr lang="en-US"/>
              <a:t> </a:t>
            </a:r>
            <a:r>
              <a:rPr lang="en-US" err="1"/>
              <a:t>innehåller</a:t>
            </a:r>
            <a:r>
              <a:rPr lang="en-US"/>
              <a:t> </a:t>
            </a:r>
            <a:r>
              <a:rPr lang="en-US" err="1"/>
              <a:t>tre</a:t>
            </a:r>
            <a:r>
              <a:rPr lang="en-US"/>
              <a:t> </a:t>
            </a:r>
            <a:r>
              <a:rPr lang="en-US" err="1"/>
              <a:t>moduler</a:t>
            </a:r>
            <a:r>
              <a:rPr lang="en-US"/>
              <a:t> av </a:t>
            </a:r>
            <a:r>
              <a:rPr lang="en-US" err="1"/>
              <a:t>metodutveckling</a:t>
            </a:r>
            <a:r>
              <a:rPr lang="en-US"/>
              <a:t>:</a:t>
            </a:r>
          </a:p>
          <a:p>
            <a:pPr marL="0" lvl="0" indent="0">
              <a:buFont typeface="Arial" panose="020B0604020202020204" pitchFamily="34" charset="0"/>
              <a:buNone/>
            </a:pPr>
            <a:endParaRPr lang="en-US"/>
          </a:p>
          <a:p>
            <a:pPr marL="171450" lvl="0" indent="-171450">
              <a:buFont typeface="Arial" panose="020B0604020202020204" pitchFamily="34" charset="0"/>
              <a:buChar char="•"/>
            </a:pPr>
            <a:r>
              <a:rPr lang="en-US" err="1"/>
              <a:t>Berättande</a:t>
            </a:r>
            <a:r>
              <a:rPr lang="en-US"/>
              <a:t> </a:t>
            </a:r>
            <a:r>
              <a:rPr lang="en-US" err="1"/>
              <a:t>där</a:t>
            </a:r>
            <a:r>
              <a:rPr lang="en-US"/>
              <a:t> vi </a:t>
            </a:r>
            <a:r>
              <a:rPr lang="en-US" err="1"/>
              <a:t>som</a:t>
            </a:r>
            <a:r>
              <a:rPr lang="en-US"/>
              <a:t> </a:t>
            </a:r>
            <a:r>
              <a:rPr lang="en-US" err="1"/>
              <a:t>sagt</a:t>
            </a:r>
            <a:r>
              <a:rPr lang="en-US"/>
              <a:t> </a:t>
            </a:r>
            <a:r>
              <a:rPr lang="en-US" err="1"/>
              <a:t>fokuserar</a:t>
            </a:r>
            <a:r>
              <a:rPr lang="en-US"/>
              <a:t> </a:t>
            </a:r>
            <a:r>
              <a:rPr lang="en-US" err="1"/>
              <a:t>på</a:t>
            </a:r>
            <a:r>
              <a:rPr lang="en-US"/>
              <a:t> </a:t>
            </a:r>
            <a:r>
              <a:rPr lang="en-US" err="1"/>
              <a:t>att</a:t>
            </a:r>
            <a:r>
              <a:rPr lang="en-US"/>
              <a:t> </a:t>
            </a:r>
            <a:r>
              <a:rPr lang="en-US" err="1"/>
              <a:t>deltagarna</a:t>
            </a:r>
            <a:r>
              <a:rPr lang="en-US"/>
              <a:t> ska </a:t>
            </a:r>
            <a:r>
              <a:rPr lang="en-US" err="1"/>
              <a:t>hitta</a:t>
            </a:r>
            <a:r>
              <a:rPr lang="en-US"/>
              <a:t> </a:t>
            </a:r>
            <a:r>
              <a:rPr lang="en-US" err="1"/>
              <a:t>sina</a:t>
            </a:r>
            <a:r>
              <a:rPr lang="en-US"/>
              <a:t> </a:t>
            </a:r>
            <a:r>
              <a:rPr lang="en-US" err="1"/>
              <a:t>egna</a:t>
            </a:r>
            <a:r>
              <a:rPr lang="en-US"/>
              <a:t> </a:t>
            </a:r>
            <a:r>
              <a:rPr lang="en-US" err="1"/>
              <a:t>berättelser</a:t>
            </a:r>
            <a:r>
              <a:rPr lang="en-US"/>
              <a:t> för </a:t>
            </a:r>
            <a:r>
              <a:rPr lang="en-US" err="1"/>
              <a:t>att</a:t>
            </a:r>
            <a:r>
              <a:rPr lang="en-US"/>
              <a:t> </a:t>
            </a:r>
            <a:r>
              <a:rPr lang="en-US" err="1"/>
              <a:t>stärka</a:t>
            </a:r>
            <a:r>
              <a:rPr lang="en-US"/>
              <a:t> </a:t>
            </a:r>
            <a:r>
              <a:rPr lang="en-US" err="1"/>
              <a:t>både</a:t>
            </a:r>
            <a:r>
              <a:rPr lang="en-US"/>
              <a:t> sig </a:t>
            </a:r>
            <a:r>
              <a:rPr lang="en-US" err="1"/>
              <a:t>själv</a:t>
            </a:r>
            <a:r>
              <a:rPr lang="en-US"/>
              <a:t> </a:t>
            </a:r>
            <a:r>
              <a:rPr lang="en-US" err="1"/>
              <a:t>och</a:t>
            </a:r>
            <a:r>
              <a:rPr lang="en-US"/>
              <a:t> </a:t>
            </a:r>
            <a:r>
              <a:rPr lang="en-US" err="1"/>
              <a:t>andra</a:t>
            </a:r>
            <a:endParaRPr lang="en-US"/>
          </a:p>
          <a:p>
            <a:pPr marL="171450" lvl="0" indent="-171450">
              <a:buFont typeface="Arial" panose="020B0604020202020204" pitchFamily="34" charset="0"/>
              <a:buChar char="•"/>
            </a:pPr>
            <a:endParaRPr lang="en-US"/>
          </a:p>
          <a:p>
            <a:pPr marL="171450" lvl="0" indent="-171450">
              <a:buFont typeface="Arial" panose="020B0604020202020204" pitchFamily="34" charset="0"/>
              <a:buChar char="•"/>
            </a:pPr>
            <a:r>
              <a:rPr lang="en-US" err="1"/>
              <a:t>Globala</a:t>
            </a:r>
            <a:r>
              <a:rPr lang="en-US"/>
              <a:t> </a:t>
            </a:r>
            <a:r>
              <a:rPr lang="en-US" err="1"/>
              <a:t>målen</a:t>
            </a:r>
            <a:r>
              <a:rPr lang="en-US"/>
              <a:t> </a:t>
            </a:r>
            <a:r>
              <a:rPr lang="en-US" err="1"/>
              <a:t>som</a:t>
            </a:r>
            <a:r>
              <a:rPr lang="en-US"/>
              <a:t> vi </a:t>
            </a:r>
            <a:r>
              <a:rPr lang="en-US" err="1"/>
              <a:t>arbetar</a:t>
            </a:r>
            <a:r>
              <a:rPr lang="en-US"/>
              <a:t> med </a:t>
            </a:r>
            <a:r>
              <a:rPr lang="en-US" err="1"/>
              <a:t>på</a:t>
            </a:r>
            <a:r>
              <a:rPr lang="en-US"/>
              <a:t> </a:t>
            </a:r>
            <a:r>
              <a:rPr lang="en-US" err="1"/>
              <a:t>ett</a:t>
            </a:r>
            <a:r>
              <a:rPr lang="en-US"/>
              <a:t> </a:t>
            </a:r>
            <a:r>
              <a:rPr lang="en-US" err="1"/>
              <a:t>vad</a:t>
            </a:r>
            <a:r>
              <a:rPr lang="en-US"/>
              <a:t> vi </a:t>
            </a:r>
            <a:r>
              <a:rPr lang="en-US" err="1"/>
              <a:t>tycker</a:t>
            </a:r>
            <a:r>
              <a:rPr lang="en-US"/>
              <a:t> </a:t>
            </a:r>
            <a:r>
              <a:rPr lang="en-US" err="1"/>
              <a:t>är</a:t>
            </a:r>
            <a:r>
              <a:rPr lang="en-US"/>
              <a:t> </a:t>
            </a:r>
            <a:r>
              <a:rPr lang="en-US" err="1"/>
              <a:t>ett</a:t>
            </a:r>
            <a:r>
              <a:rPr lang="en-US"/>
              <a:t> </a:t>
            </a:r>
            <a:r>
              <a:rPr lang="en-US" err="1"/>
              <a:t>nytt</a:t>
            </a:r>
            <a:r>
              <a:rPr lang="en-US"/>
              <a:t> </a:t>
            </a:r>
            <a:r>
              <a:rPr lang="en-US" err="1"/>
              <a:t>sätt</a:t>
            </a:r>
            <a:r>
              <a:rPr lang="en-US"/>
              <a:t> </a:t>
            </a:r>
            <a:r>
              <a:rPr lang="en-US" err="1"/>
              <a:t>dvs</a:t>
            </a:r>
            <a:r>
              <a:rPr lang="en-US"/>
              <a:t> </a:t>
            </a:r>
            <a:r>
              <a:rPr lang="en-US" err="1"/>
              <a:t>att</a:t>
            </a:r>
            <a:r>
              <a:rPr lang="en-US"/>
              <a:t> vi </a:t>
            </a:r>
            <a:r>
              <a:rPr lang="en-US" err="1"/>
              <a:t>utgår</a:t>
            </a:r>
            <a:r>
              <a:rPr lang="en-US"/>
              <a:t> </a:t>
            </a:r>
            <a:r>
              <a:rPr lang="en-US" err="1"/>
              <a:t>från</a:t>
            </a:r>
            <a:r>
              <a:rPr lang="en-US"/>
              <a:t> </a:t>
            </a:r>
            <a:r>
              <a:rPr lang="en-US" err="1"/>
              <a:t>deltagarens</a:t>
            </a:r>
            <a:r>
              <a:rPr lang="en-US"/>
              <a:t> </a:t>
            </a:r>
            <a:r>
              <a:rPr lang="en-US" err="1"/>
              <a:t>berättelser</a:t>
            </a:r>
            <a:r>
              <a:rPr lang="en-US"/>
              <a:t> </a:t>
            </a:r>
            <a:r>
              <a:rPr lang="en-US" err="1"/>
              <a:t>och</a:t>
            </a:r>
            <a:r>
              <a:rPr lang="en-US"/>
              <a:t> </a:t>
            </a:r>
            <a:r>
              <a:rPr lang="en-US" err="1"/>
              <a:t>kopplar</a:t>
            </a:r>
            <a:r>
              <a:rPr lang="en-US"/>
              <a:t> </a:t>
            </a:r>
            <a:r>
              <a:rPr lang="en-US" err="1"/>
              <a:t>samman</a:t>
            </a:r>
            <a:r>
              <a:rPr lang="en-US"/>
              <a:t> dem med de </a:t>
            </a:r>
            <a:r>
              <a:rPr lang="en-US" err="1"/>
              <a:t>globala</a:t>
            </a:r>
            <a:r>
              <a:rPr lang="en-US"/>
              <a:t> </a:t>
            </a:r>
            <a:r>
              <a:rPr lang="en-US" err="1"/>
              <a:t>målen</a:t>
            </a:r>
            <a:r>
              <a:rPr lang="en-US"/>
              <a:t>. </a:t>
            </a:r>
            <a:r>
              <a:rPr lang="en-US" err="1"/>
              <a:t>Förhoppningen</a:t>
            </a:r>
            <a:r>
              <a:rPr lang="en-US"/>
              <a:t> med </a:t>
            </a:r>
            <a:r>
              <a:rPr lang="en-US" err="1"/>
              <a:t>detta</a:t>
            </a:r>
            <a:r>
              <a:rPr lang="en-US"/>
              <a:t> </a:t>
            </a:r>
            <a:r>
              <a:rPr lang="en-US" err="1"/>
              <a:t>är</a:t>
            </a:r>
            <a:r>
              <a:rPr lang="en-US"/>
              <a:t> </a:t>
            </a:r>
            <a:r>
              <a:rPr lang="en-US" err="1"/>
              <a:t>att</a:t>
            </a:r>
            <a:r>
              <a:rPr lang="en-US"/>
              <a:t> </a:t>
            </a:r>
            <a:r>
              <a:rPr lang="en-US" err="1"/>
              <a:t>deltagarna</a:t>
            </a:r>
            <a:r>
              <a:rPr lang="en-US"/>
              <a:t> </a:t>
            </a:r>
            <a:r>
              <a:rPr lang="en-US" err="1"/>
              <a:t>på</a:t>
            </a:r>
            <a:r>
              <a:rPr lang="en-US"/>
              <a:t> </a:t>
            </a:r>
            <a:r>
              <a:rPr lang="en-US" err="1"/>
              <a:t>riktigt</a:t>
            </a:r>
            <a:r>
              <a:rPr lang="en-US"/>
              <a:t> ska </a:t>
            </a:r>
            <a:r>
              <a:rPr lang="en-US" err="1"/>
              <a:t>känna</a:t>
            </a:r>
            <a:r>
              <a:rPr lang="en-US"/>
              <a:t> </a:t>
            </a:r>
            <a:r>
              <a:rPr lang="en-US" err="1"/>
              <a:t>att</a:t>
            </a:r>
            <a:r>
              <a:rPr lang="en-US"/>
              <a:t> de </a:t>
            </a:r>
            <a:r>
              <a:rPr lang="en-US" err="1"/>
              <a:t>är</a:t>
            </a:r>
            <a:r>
              <a:rPr lang="en-US"/>
              <a:t> </a:t>
            </a:r>
            <a:r>
              <a:rPr lang="en-US" err="1"/>
              <a:t>en</a:t>
            </a:r>
            <a:r>
              <a:rPr lang="en-US"/>
              <a:t> del av </a:t>
            </a:r>
            <a:r>
              <a:rPr lang="en-US" err="1"/>
              <a:t>ett</a:t>
            </a:r>
            <a:r>
              <a:rPr lang="en-US"/>
              <a:t> </a:t>
            </a:r>
            <a:r>
              <a:rPr lang="en-US" err="1"/>
              <a:t>större</a:t>
            </a:r>
            <a:r>
              <a:rPr lang="en-US"/>
              <a:t> </a:t>
            </a:r>
            <a:r>
              <a:rPr lang="en-US" err="1"/>
              <a:t>sammanhang</a:t>
            </a:r>
            <a:r>
              <a:rPr lang="en-US"/>
              <a:t> </a:t>
            </a:r>
            <a:r>
              <a:rPr lang="en-US" err="1"/>
              <a:t>och</a:t>
            </a:r>
            <a:r>
              <a:rPr lang="en-US"/>
              <a:t> </a:t>
            </a:r>
            <a:r>
              <a:rPr lang="en-US" err="1"/>
              <a:t>att</a:t>
            </a:r>
            <a:r>
              <a:rPr lang="en-US"/>
              <a:t> </a:t>
            </a:r>
            <a:r>
              <a:rPr lang="en-US" err="1"/>
              <a:t>förändringsarbete</a:t>
            </a:r>
            <a:r>
              <a:rPr lang="en-US"/>
              <a:t> I det </a:t>
            </a:r>
            <a:r>
              <a:rPr lang="en-US" err="1"/>
              <a:t>lilla</a:t>
            </a:r>
            <a:r>
              <a:rPr lang="en-US"/>
              <a:t> </a:t>
            </a:r>
            <a:r>
              <a:rPr lang="en-US" err="1"/>
              <a:t>också</a:t>
            </a:r>
            <a:r>
              <a:rPr lang="en-US"/>
              <a:t> </a:t>
            </a:r>
            <a:r>
              <a:rPr lang="en-US" err="1"/>
              <a:t>är</a:t>
            </a:r>
            <a:r>
              <a:rPr lang="en-US"/>
              <a:t> </a:t>
            </a:r>
            <a:r>
              <a:rPr lang="en-US" err="1"/>
              <a:t>en</a:t>
            </a:r>
            <a:r>
              <a:rPr lang="en-US"/>
              <a:t> </a:t>
            </a:r>
            <a:r>
              <a:rPr lang="en-US" err="1"/>
              <a:t>viktig</a:t>
            </a:r>
            <a:r>
              <a:rPr lang="en-US"/>
              <a:t> del </a:t>
            </a:r>
            <a:r>
              <a:rPr lang="en-US" err="1"/>
              <a:t>i</a:t>
            </a:r>
            <a:r>
              <a:rPr lang="en-US"/>
              <a:t> </a:t>
            </a:r>
            <a:r>
              <a:rPr lang="en-US" err="1"/>
              <a:t>arbetet</a:t>
            </a:r>
            <a:r>
              <a:rPr lang="en-US"/>
              <a:t> med de </a:t>
            </a:r>
            <a:r>
              <a:rPr lang="en-US" err="1"/>
              <a:t>globala</a:t>
            </a:r>
            <a:r>
              <a:rPr lang="en-US"/>
              <a:t> </a:t>
            </a:r>
            <a:r>
              <a:rPr lang="en-US" err="1"/>
              <a:t>målen</a:t>
            </a:r>
            <a:r>
              <a:rPr lang="en-US"/>
              <a:t>. </a:t>
            </a:r>
          </a:p>
          <a:p>
            <a:pPr marL="171450" lvl="0" indent="-171450">
              <a:buFont typeface="Arial" panose="020B0604020202020204" pitchFamily="34" charset="0"/>
              <a:buChar char="•"/>
            </a:pPr>
            <a:endParaRPr lang="en-US"/>
          </a:p>
          <a:p>
            <a:pPr marL="171450" lvl="0" indent="-171450">
              <a:buFont typeface="Arial" panose="020B0604020202020204" pitchFamily="34" charset="0"/>
              <a:buChar char="•"/>
            </a:pPr>
            <a:r>
              <a:rPr lang="en-US" err="1"/>
              <a:t>Förändringsarbete</a:t>
            </a:r>
            <a:r>
              <a:rPr lang="en-US"/>
              <a:t> </a:t>
            </a:r>
            <a:r>
              <a:rPr lang="en-US" err="1"/>
              <a:t>är</a:t>
            </a:r>
            <a:r>
              <a:rPr lang="en-US"/>
              <a:t> det </a:t>
            </a:r>
            <a:r>
              <a:rPr lang="en-US" err="1"/>
              <a:t>som</a:t>
            </a:r>
            <a:r>
              <a:rPr lang="en-US"/>
              <a:t> vi </a:t>
            </a:r>
            <a:r>
              <a:rPr lang="en-US" err="1"/>
              <a:t>arbetar</a:t>
            </a:r>
            <a:r>
              <a:rPr lang="en-US"/>
              <a:t> med under </a:t>
            </a:r>
            <a:r>
              <a:rPr lang="en-US" err="1"/>
              <a:t>större</a:t>
            </a:r>
            <a:r>
              <a:rPr lang="en-US"/>
              <a:t> </a:t>
            </a:r>
            <a:r>
              <a:rPr lang="en-US" err="1"/>
              <a:t>delen</a:t>
            </a:r>
            <a:r>
              <a:rPr lang="en-US"/>
              <a:t> av </a:t>
            </a:r>
            <a:r>
              <a:rPr lang="en-US" err="1"/>
              <a:t>vårterminen</a:t>
            </a:r>
            <a:r>
              <a:rPr lang="en-US"/>
              <a:t>. </a:t>
            </a:r>
          </a:p>
          <a:p>
            <a:pPr marL="0" lvl="0" indent="0">
              <a:buFont typeface="Arial" panose="020B0604020202020204" pitchFamily="34" charset="0"/>
              <a:buNone/>
            </a:pPr>
            <a:r>
              <a:rPr lang="en-US"/>
              <a:t>Det </a:t>
            </a:r>
            <a:r>
              <a:rPr lang="en-US" err="1"/>
              <a:t>viktigaste</a:t>
            </a:r>
            <a:r>
              <a:rPr lang="en-US"/>
              <a:t> </a:t>
            </a:r>
            <a:r>
              <a:rPr lang="en-US" err="1"/>
              <a:t>är</a:t>
            </a:r>
            <a:r>
              <a:rPr lang="en-US"/>
              <a:t> </a:t>
            </a:r>
            <a:r>
              <a:rPr lang="en-US" err="1"/>
              <a:t>egentligen</a:t>
            </a:r>
            <a:r>
              <a:rPr lang="en-US"/>
              <a:t> </a:t>
            </a:r>
            <a:r>
              <a:rPr lang="en-US" err="1"/>
              <a:t>inte</a:t>
            </a:r>
            <a:r>
              <a:rPr lang="en-US"/>
              <a:t>  </a:t>
            </a:r>
            <a:r>
              <a:rPr lang="en-US" err="1"/>
              <a:t>själva</a:t>
            </a:r>
            <a:r>
              <a:rPr lang="en-US"/>
              <a:t> </a:t>
            </a:r>
            <a:r>
              <a:rPr lang="en-US" err="1"/>
              <a:t>resultatet</a:t>
            </a:r>
            <a:r>
              <a:rPr lang="en-US"/>
              <a:t> av </a:t>
            </a:r>
            <a:r>
              <a:rPr lang="en-US" err="1"/>
              <a:t>förändirngsaretet</a:t>
            </a:r>
            <a:r>
              <a:rPr lang="en-US"/>
              <a:t> </a:t>
            </a:r>
            <a:r>
              <a:rPr lang="en-US" err="1"/>
              <a:t>utan</a:t>
            </a:r>
            <a:r>
              <a:rPr lang="en-US"/>
              <a:t> </a:t>
            </a:r>
            <a:r>
              <a:rPr lang="en-US" err="1"/>
              <a:t>att</a:t>
            </a:r>
            <a:r>
              <a:rPr lang="en-US"/>
              <a:t> </a:t>
            </a:r>
            <a:r>
              <a:rPr lang="en-US" err="1"/>
              <a:t>deltagarna</a:t>
            </a:r>
            <a:r>
              <a:rPr lang="en-US"/>
              <a:t> </a:t>
            </a:r>
            <a:r>
              <a:rPr lang="en-US" err="1"/>
              <a:t>känner</a:t>
            </a:r>
            <a:r>
              <a:rPr lang="en-US"/>
              <a:t> </a:t>
            </a:r>
            <a:r>
              <a:rPr lang="en-US" err="1"/>
              <a:t>egenmakt</a:t>
            </a:r>
            <a:r>
              <a:rPr lang="en-US"/>
              <a:t> </a:t>
            </a:r>
            <a:r>
              <a:rPr lang="en-US" err="1"/>
              <a:t>och</a:t>
            </a:r>
            <a:r>
              <a:rPr lang="en-US"/>
              <a:t> </a:t>
            </a:r>
            <a:r>
              <a:rPr lang="en-US" err="1"/>
              <a:t>får</a:t>
            </a:r>
            <a:r>
              <a:rPr lang="en-US"/>
              <a:t> </a:t>
            </a:r>
            <a:r>
              <a:rPr lang="en-US" err="1"/>
              <a:t>chansen</a:t>
            </a:r>
            <a:r>
              <a:rPr lang="en-US"/>
              <a:t> </a:t>
            </a:r>
            <a:r>
              <a:rPr lang="en-US" err="1"/>
              <a:t>att</a:t>
            </a:r>
            <a:r>
              <a:rPr lang="en-US"/>
              <a:t> </a:t>
            </a:r>
            <a:r>
              <a:rPr lang="en-US" err="1"/>
              <a:t>själva</a:t>
            </a:r>
            <a:r>
              <a:rPr lang="en-US"/>
              <a:t> </a:t>
            </a:r>
            <a:r>
              <a:rPr lang="en-US" err="1"/>
              <a:t>planera</a:t>
            </a:r>
            <a:r>
              <a:rPr lang="en-US"/>
              <a:t> </a:t>
            </a:r>
            <a:r>
              <a:rPr lang="en-US" err="1"/>
              <a:t>och</a:t>
            </a:r>
            <a:r>
              <a:rPr lang="en-US"/>
              <a:t> </a:t>
            </a:r>
            <a:r>
              <a:rPr lang="en-US" err="1"/>
              <a:t>genomföra</a:t>
            </a:r>
            <a:r>
              <a:rPr lang="en-US"/>
              <a:t> </a:t>
            </a:r>
            <a:r>
              <a:rPr lang="en-US" err="1"/>
              <a:t>förändringsarbete</a:t>
            </a:r>
            <a:r>
              <a:rPr lang="en-US"/>
              <a:t> </a:t>
            </a:r>
            <a:r>
              <a:rPr lang="en-US" err="1"/>
              <a:t>som</a:t>
            </a:r>
            <a:r>
              <a:rPr lang="en-US"/>
              <a:t> de </a:t>
            </a:r>
            <a:r>
              <a:rPr lang="en-US" err="1"/>
              <a:t>själva</a:t>
            </a:r>
            <a:r>
              <a:rPr lang="en-US"/>
              <a:t> brinner för.</a:t>
            </a:r>
          </a:p>
          <a:p>
            <a:pPr marL="0" lvl="0" indent="0">
              <a:buFont typeface="Arial" panose="020B0604020202020204" pitchFamily="34" charset="0"/>
              <a:buNone/>
            </a:pPr>
            <a:endParaRPr lang="en-US"/>
          </a:p>
          <a:p>
            <a:pPr marL="0" lvl="0" indent="0">
              <a:buFont typeface="Arial" panose="020B0604020202020204" pitchFamily="34" charset="0"/>
              <a:buNone/>
            </a:pPr>
            <a:r>
              <a:rPr lang="en-US"/>
              <a:t>EN </a:t>
            </a:r>
            <a:r>
              <a:rPr lang="en-US" err="1"/>
              <a:t>stor</a:t>
            </a:r>
            <a:r>
              <a:rPr lang="en-US"/>
              <a:t> del av </a:t>
            </a:r>
            <a:r>
              <a:rPr lang="en-US" err="1"/>
              <a:t>detta</a:t>
            </a:r>
            <a:r>
              <a:rPr lang="en-US"/>
              <a:t> </a:t>
            </a:r>
            <a:r>
              <a:rPr lang="en-US" err="1"/>
              <a:t>arbeta</a:t>
            </a:r>
            <a:r>
              <a:rPr lang="en-US"/>
              <a:t> </a:t>
            </a:r>
            <a:r>
              <a:rPr lang="en-US" err="1"/>
              <a:t>går</a:t>
            </a:r>
            <a:r>
              <a:rPr lang="en-US"/>
              <a:t> </a:t>
            </a:r>
            <a:r>
              <a:rPr lang="en-US" err="1"/>
              <a:t>ut</a:t>
            </a:r>
            <a:r>
              <a:rPr lang="en-US"/>
              <a:t> </a:t>
            </a:r>
            <a:r>
              <a:rPr lang="en-US" err="1"/>
              <a:t>på</a:t>
            </a:r>
            <a:r>
              <a:rPr lang="en-US"/>
              <a:t> </a:t>
            </a:r>
            <a:r>
              <a:rPr lang="en-US" err="1"/>
              <a:t>att</a:t>
            </a:r>
            <a:r>
              <a:rPr lang="en-US"/>
              <a:t> </a:t>
            </a:r>
            <a:r>
              <a:rPr lang="en-US" err="1"/>
              <a:t>pedagogerna</a:t>
            </a:r>
            <a:r>
              <a:rPr lang="en-US"/>
              <a:t> ska </a:t>
            </a:r>
            <a:r>
              <a:rPr lang="en-US" err="1"/>
              <a:t>ge</a:t>
            </a:r>
            <a:r>
              <a:rPr lang="en-US"/>
              <a:t> </a:t>
            </a:r>
            <a:r>
              <a:rPr lang="en-US" err="1"/>
              <a:t>över</a:t>
            </a:r>
            <a:r>
              <a:rPr lang="en-US"/>
              <a:t> </a:t>
            </a:r>
            <a:r>
              <a:rPr lang="en-US" err="1"/>
              <a:t>makten</a:t>
            </a:r>
            <a:r>
              <a:rPr lang="en-US"/>
              <a:t> </a:t>
            </a:r>
            <a:r>
              <a:rPr lang="en-US" err="1"/>
              <a:t>och</a:t>
            </a:r>
            <a:r>
              <a:rPr lang="en-US"/>
              <a:t> </a:t>
            </a:r>
            <a:r>
              <a:rPr lang="en-US" err="1"/>
              <a:t>beslutsfattandet</a:t>
            </a:r>
            <a:r>
              <a:rPr lang="en-US"/>
              <a:t> till </a:t>
            </a:r>
            <a:r>
              <a:rPr lang="en-US" err="1"/>
              <a:t>deltagarna</a:t>
            </a:r>
            <a:r>
              <a:rPr lang="en-US"/>
              <a:t> </a:t>
            </a:r>
            <a:r>
              <a:rPr lang="en-US" err="1"/>
              <a:t>vilket</a:t>
            </a:r>
            <a:r>
              <a:rPr lang="en-US"/>
              <a:t> </a:t>
            </a:r>
            <a:r>
              <a:rPr lang="en-US" err="1"/>
              <a:t>absolut</a:t>
            </a:r>
            <a:r>
              <a:rPr lang="en-US"/>
              <a:t> </a:t>
            </a:r>
            <a:r>
              <a:rPr lang="en-US" err="1"/>
              <a:t>kan</a:t>
            </a:r>
            <a:r>
              <a:rPr lang="en-US"/>
              <a:t> </a:t>
            </a:r>
            <a:r>
              <a:rPr lang="en-US" err="1"/>
              <a:t>vara</a:t>
            </a:r>
            <a:r>
              <a:rPr lang="en-US"/>
              <a:t> </a:t>
            </a:r>
            <a:r>
              <a:rPr lang="en-US" err="1"/>
              <a:t>en</a:t>
            </a:r>
            <a:r>
              <a:rPr lang="en-US"/>
              <a:t> </a:t>
            </a:r>
            <a:r>
              <a:rPr lang="en-US" err="1"/>
              <a:t>utmaning</a:t>
            </a:r>
            <a:r>
              <a:rPr lang="en-US"/>
              <a:t>, men </a:t>
            </a:r>
            <a:r>
              <a:rPr lang="en-US" err="1"/>
              <a:t>när</a:t>
            </a:r>
            <a:r>
              <a:rPr lang="en-US"/>
              <a:t> det </a:t>
            </a:r>
            <a:r>
              <a:rPr lang="en-US" err="1"/>
              <a:t>sker</a:t>
            </a:r>
            <a:r>
              <a:rPr lang="en-US"/>
              <a:t> </a:t>
            </a:r>
            <a:r>
              <a:rPr lang="en-US" err="1"/>
              <a:t>på</a:t>
            </a:r>
            <a:r>
              <a:rPr lang="en-US"/>
              <a:t> </a:t>
            </a:r>
            <a:r>
              <a:rPr lang="en-US" err="1"/>
              <a:t>ett</a:t>
            </a:r>
            <a:r>
              <a:rPr lang="en-US"/>
              <a:t> </a:t>
            </a:r>
            <a:r>
              <a:rPr lang="en-US" err="1"/>
              <a:t>strukturerat</a:t>
            </a:r>
            <a:r>
              <a:rPr lang="en-US"/>
              <a:t> </a:t>
            </a:r>
            <a:r>
              <a:rPr lang="en-US" err="1"/>
              <a:t>sätt</a:t>
            </a:r>
            <a:r>
              <a:rPr lang="en-US"/>
              <a:t> </a:t>
            </a:r>
            <a:r>
              <a:rPr lang="en-US" err="1"/>
              <a:t>blir</a:t>
            </a:r>
            <a:r>
              <a:rPr lang="en-US"/>
              <a:t> </a:t>
            </a:r>
            <a:r>
              <a:rPr lang="en-US" err="1"/>
              <a:t>resultaten</a:t>
            </a:r>
            <a:r>
              <a:rPr lang="en-US"/>
              <a:t> av det </a:t>
            </a:r>
            <a:r>
              <a:rPr lang="en-US" err="1"/>
              <a:t>riktigt</a:t>
            </a:r>
            <a:r>
              <a:rPr lang="en-US"/>
              <a:t> bra. </a:t>
            </a:r>
          </a:p>
          <a:p>
            <a:pPr marL="0" lvl="0" indent="0">
              <a:buFont typeface="Arial" panose="020B0604020202020204" pitchFamily="34" charset="0"/>
              <a:buNone/>
            </a:pPr>
            <a:r>
              <a:rPr lang="en-US" err="1"/>
              <a:t>Deltagarna</a:t>
            </a:r>
            <a:r>
              <a:rPr lang="en-US"/>
              <a:t> ska </a:t>
            </a:r>
            <a:r>
              <a:rPr lang="en-US" err="1"/>
              <a:t>känna</a:t>
            </a:r>
            <a:r>
              <a:rPr lang="en-US"/>
              <a:t> </a:t>
            </a:r>
            <a:r>
              <a:rPr lang="en-US" err="1"/>
              <a:t>att</a:t>
            </a:r>
            <a:r>
              <a:rPr lang="en-US"/>
              <a:t> de </a:t>
            </a:r>
            <a:r>
              <a:rPr lang="en-US" err="1"/>
              <a:t>själva</a:t>
            </a:r>
            <a:r>
              <a:rPr lang="en-US"/>
              <a:t> </a:t>
            </a:r>
            <a:r>
              <a:rPr lang="en-US" err="1"/>
              <a:t>faktiskt</a:t>
            </a:r>
            <a:r>
              <a:rPr lang="en-US"/>
              <a:t> </a:t>
            </a:r>
            <a:r>
              <a:rPr lang="en-US" err="1"/>
              <a:t>får</a:t>
            </a:r>
            <a:r>
              <a:rPr lang="en-US"/>
              <a:t> </a:t>
            </a:r>
            <a:r>
              <a:rPr lang="en-US" err="1"/>
              <a:t>bestämma</a:t>
            </a:r>
            <a:r>
              <a:rPr lang="en-US"/>
              <a:t>, </a:t>
            </a:r>
            <a:r>
              <a:rPr lang="en-US" err="1"/>
              <a:t>planera</a:t>
            </a:r>
            <a:r>
              <a:rPr lang="en-US"/>
              <a:t> </a:t>
            </a:r>
            <a:r>
              <a:rPr lang="en-US" err="1"/>
              <a:t>och</a:t>
            </a:r>
            <a:r>
              <a:rPr lang="en-US"/>
              <a:t> </a:t>
            </a:r>
            <a:r>
              <a:rPr lang="en-US" err="1"/>
              <a:t>genomföra</a:t>
            </a:r>
            <a:r>
              <a:rPr lang="en-US"/>
              <a:t> </a:t>
            </a:r>
            <a:r>
              <a:rPr lang="en-US" err="1"/>
              <a:t>projekt</a:t>
            </a:r>
            <a:r>
              <a:rPr lang="en-US"/>
              <a:t> </a:t>
            </a:r>
            <a:r>
              <a:rPr lang="en-US" err="1"/>
              <a:t>som</a:t>
            </a:r>
            <a:r>
              <a:rPr lang="en-US"/>
              <a:t> de </a:t>
            </a:r>
            <a:r>
              <a:rPr lang="en-US" err="1"/>
              <a:t>väljer</a:t>
            </a:r>
            <a:r>
              <a:rPr lang="en-US"/>
              <a:t>. </a:t>
            </a:r>
          </a:p>
          <a:p>
            <a:endParaRPr lang="sv-SE">
              <a:cs typeface="Calibri"/>
            </a:endParaRPr>
          </a:p>
          <a:p>
            <a:endParaRPr lang="sv-SE">
              <a:cs typeface="Calibri"/>
            </a:endParaRPr>
          </a:p>
          <a:p>
            <a:endParaRPr lang="sv-SE">
              <a:cs typeface="Calibri"/>
            </a:endParaRPr>
          </a:p>
          <a:p>
            <a:endParaRPr lang="sv-SE">
              <a:cs typeface="Calibri"/>
            </a:endParaRPr>
          </a:p>
          <a:p>
            <a:endParaRPr lang="sv-SE">
              <a:cs typeface="Calibri"/>
            </a:endParaRPr>
          </a:p>
          <a:p>
            <a:endParaRPr lang="sv-SE">
              <a:cs typeface="Calibri"/>
            </a:endParaRPr>
          </a:p>
          <a:p>
            <a:endParaRPr lang="sv-SE">
              <a:cs typeface="Calibri"/>
            </a:endParaRPr>
          </a:p>
          <a:p>
            <a:endParaRPr lang="sv-SE">
              <a:cs typeface="Calibri"/>
            </a:endParaRPr>
          </a:p>
          <a:p>
            <a:endParaRPr lang="sv-SE">
              <a:cs typeface="Calibri"/>
            </a:endParaRPr>
          </a:p>
          <a:p>
            <a:endParaRPr lang="sv-SE">
              <a:cs typeface="Calibri"/>
            </a:endParaRPr>
          </a:p>
          <a:p>
            <a:endParaRPr lang="sv-SE">
              <a:cs typeface="Calibri"/>
            </a:endParaRPr>
          </a:p>
          <a:p>
            <a:endParaRPr lang="sv-SE">
              <a:cs typeface="Calibri"/>
            </a:endParaRPr>
          </a:p>
          <a:p>
            <a:r>
              <a:rPr lang="sv-SE">
                <a:cs typeface="Calibri"/>
              </a:rPr>
              <a:t>Resan utgår från individen och tillsammans utforskar vi olika metoder för deltagarna att kunna hitta sina egna berättelser och sin egen drivkraft kopplat till sin egen historia. </a:t>
            </a:r>
            <a:br>
              <a:rPr lang="sv-SE">
                <a:cs typeface="+mn-lt"/>
              </a:rPr>
            </a:br>
            <a:r>
              <a:rPr lang="sv-SE">
                <a:cs typeface="Calibri"/>
              </a:rPr>
              <a:t>Vi för samtal med deltagarna om vad engagemang är och vad det är att göra skillnad.</a:t>
            </a:r>
          </a:p>
          <a:p>
            <a:endParaRPr lang="sv-SE">
              <a:cs typeface="Calibri"/>
            </a:endParaRPr>
          </a:p>
          <a:p>
            <a:r>
              <a:rPr lang="sv-SE">
                <a:cs typeface="Calibri"/>
              </a:rPr>
              <a:t>Från JAG går vi sedan vidare till gruppen.. </a:t>
            </a:r>
            <a:br>
              <a:rPr lang="sv-SE">
                <a:cs typeface="+mn-lt"/>
              </a:rPr>
            </a:br>
            <a:r>
              <a:rPr lang="sv-SE">
                <a:cs typeface="Calibri"/>
              </a:rPr>
              <a:t>Dels innefattar den här delen ett delande av berättelser med varandra med syfte att synliggöra att vi bär på gemensamma berättelser och, </a:t>
            </a:r>
            <a:br>
              <a:rPr lang="sv-SE">
                <a:cs typeface="+mn-lt"/>
              </a:rPr>
            </a:br>
            <a:r>
              <a:rPr lang="sv-SE">
                <a:cs typeface="Calibri"/>
              </a:rPr>
              <a:t>utforska vad som händer när vi träffar personer med liknande erfarenheter.</a:t>
            </a:r>
          </a:p>
          <a:p>
            <a:r>
              <a:rPr lang="sv-SE">
                <a:cs typeface="Calibri"/>
              </a:rPr>
              <a:t>Vi genomför utbytesresor där skolor åker och hälsar på en annan skola och arbetar tillsammans under en dag.</a:t>
            </a:r>
          </a:p>
          <a:p>
            <a:r>
              <a:rPr lang="sv-SE">
                <a:cs typeface="Calibri"/>
              </a:rPr>
              <a:t>De här träffarna är extremt viktiga och värdefulla för alla som är med. </a:t>
            </a:r>
          </a:p>
          <a:p>
            <a:endParaRPr lang="sv-SE">
              <a:cs typeface="Calibri"/>
            </a:endParaRPr>
          </a:p>
          <a:p>
            <a:r>
              <a:rPr lang="sv-SE">
                <a:cs typeface="Calibri"/>
              </a:rPr>
              <a:t>Utifrån deltagarnas berättelser arbetar vi vidare med de globala målen och utmanar deltagarna i att själva komma på och driva igenom egna förändringsarbeten för att uppmuntra till vidare samhällsengagemang.  </a:t>
            </a:r>
          </a:p>
          <a:p>
            <a:endParaRPr lang="sv-SE">
              <a:cs typeface="Calibri"/>
            </a:endParaRPr>
          </a:p>
          <a:p>
            <a:r>
              <a:rPr lang="sv-SE">
                <a:cs typeface="Calibri"/>
              </a:rPr>
              <a:t>Sen finns även ett ytterligare steg om ett globalt engagemang. </a:t>
            </a:r>
            <a:br>
              <a:rPr lang="sv-SE">
                <a:cs typeface="+mn-lt"/>
              </a:rPr>
            </a:br>
            <a:r>
              <a:rPr lang="sv-SE">
                <a:cs typeface="Calibri"/>
              </a:rPr>
              <a:t>Det handlar kanske inte så mycket om att rädda världen som att se sin egen/ klassens/ Sveriges del i ett större globalt sammanhang; </a:t>
            </a:r>
            <a:br>
              <a:rPr lang="sv-SE">
                <a:cs typeface="+mn-lt"/>
              </a:rPr>
            </a:br>
            <a:r>
              <a:rPr lang="sv-SE">
                <a:cs typeface="Calibri"/>
              </a:rPr>
              <a:t>och hur vi är en del av de Globala målen.</a:t>
            </a:r>
          </a:p>
          <a:p>
            <a:endParaRPr lang="sv-SE">
              <a:cs typeface="Calibri"/>
            </a:endParaRPr>
          </a:p>
          <a:p>
            <a:endParaRPr lang="sv-SE">
              <a:cs typeface="Calibri"/>
            </a:endParaRPr>
          </a:p>
          <a:p>
            <a:endParaRPr lang="sv-SE">
              <a:cs typeface="Calibri"/>
            </a:endParaRPr>
          </a:p>
        </p:txBody>
      </p:sp>
      <p:sp>
        <p:nvSpPr>
          <p:cNvPr id="4" name="Platshållare för bildnummer 3"/>
          <p:cNvSpPr>
            <a:spLocks noGrp="1"/>
          </p:cNvSpPr>
          <p:nvPr>
            <p:ph type="sldNum" sz="quarter" idx="5"/>
          </p:nvPr>
        </p:nvSpPr>
        <p:spPr/>
        <p:txBody>
          <a:bodyPr/>
          <a:lstStyle/>
          <a:p>
            <a:fld id="{5D27ECF6-57A0-4E1B-B38E-5118375C3392}" type="slidenum">
              <a:rPr lang="sv-SE" smtClean="0"/>
              <a:t>6</a:t>
            </a:fld>
            <a:endParaRPr lang="sv-SE"/>
          </a:p>
        </p:txBody>
      </p:sp>
    </p:spTree>
    <p:extLst>
      <p:ext uri="{BB962C8B-B14F-4D97-AF65-F5344CB8AC3E}">
        <p14:creationId xmlns:p14="http://schemas.microsoft.com/office/powerpoint/2010/main" val="773726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buFont typeface="Arial" panose="020B0604020202020204" pitchFamily="34" charset="0"/>
              <a:buNone/>
            </a:pPr>
            <a:r>
              <a:rPr lang="en-US"/>
              <a:t>NELLY</a:t>
            </a:r>
          </a:p>
          <a:p>
            <a:pPr marL="0" lvl="0" indent="0">
              <a:buFont typeface="Arial" panose="020B0604020202020204" pitchFamily="34" charset="0"/>
              <a:buNone/>
            </a:pPr>
            <a:endParaRPr lang="en-US"/>
          </a:p>
          <a:p>
            <a:pPr marL="0" lvl="0" indent="0">
              <a:buFont typeface="Arial" panose="020B0604020202020204" pitchFamily="34" charset="0"/>
              <a:buNone/>
            </a:pPr>
            <a:endParaRPr lang="en-US"/>
          </a:p>
          <a:p>
            <a:pPr marL="171450" indent="-171450">
              <a:buFont typeface="Arial" panose="020B0604020202020204" pitchFamily="34" charset="0"/>
              <a:buChar char="•"/>
            </a:pPr>
            <a:r>
              <a:rPr lang="sv-SE"/>
              <a:t>Det finns flera stadsodlingsprojekt som ska förbättra den </a:t>
            </a:r>
            <a:r>
              <a:rPr lang="sv-SE" err="1"/>
              <a:t>biologska</a:t>
            </a:r>
            <a:r>
              <a:rPr lang="sv-SE"/>
              <a:t> mångfalden och samtidigt lyfta frågor om klimatpåverkan och matproduktion</a:t>
            </a:r>
          </a:p>
          <a:p>
            <a:pPr marL="171450" indent="-171450">
              <a:buFont typeface="Arial" panose="020B0604020202020204" pitchFamily="34" charset="0"/>
              <a:buChar char="•"/>
            </a:pPr>
            <a:r>
              <a:rPr lang="sv-SE"/>
              <a:t>Projekt som vill sprida information om kriget i Jemen då de upplever att det är en konflikt som ofta glöms bort här i Sverige i och med allt annat som händer i vårt samhälle. </a:t>
            </a:r>
          </a:p>
          <a:p>
            <a:pPr marL="171450" indent="-171450">
              <a:buFont typeface="Arial" panose="020B0604020202020204" pitchFamily="34" charset="0"/>
              <a:buChar char="•"/>
            </a:pPr>
            <a:r>
              <a:rPr lang="sv-SE"/>
              <a:t>Klädbytargarderob</a:t>
            </a:r>
          </a:p>
          <a:p>
            <a:pPr marL="171450" indent="-171450">
              <a:buFont typeface="Arial" panose="020B0604020202020204" pitchFamily="34" charset="0"/>
              <a:buChar char="•"/>
            </a:pPr>
            <a:r>
              <a:rPr lang="sv-SE" err="1"/>
              <a:t>Valjehjälpen</a:t>
            </a:r>
            <a:r>
              <a:rPr lang="sv-SE"/>
              <a:t> för att samla in pengar till flyktingar från Ukraina samt fattigpensionärer i lokalområdet</a:t>
            </a:r>
          </a:p>
          <a:p>
            <a:pPr marL="171450" indent="-171450">
              <a:buFont typeface="Arial" panose="020B0604020202020204" pitchFamily="34" charset="0"/>
              <a:buChar char="•"/>
            </a:pPr>
            <a:r>
              <a:rPr lang="sv-SE"/>
              <a:t>Växla upp sopsorteringen på den egna skolan</a:t>
            </a:r>
          </a:p>
          <a:p>
            <a:r>
              <a:rPr lang="sv-SE"/>
              <a:t>Med mera med mera</a:t>
            </a:r>
          </a:p>
        </p:txBody>
      </p:sp>
      <p:sp>
        <p:nvSpPr>
          <p:cNvPr id="4" name="Platshållare för bildnummer 3"/>
          <p:cNvSpPr>
            <a:spLocks noGrp="1"/>
          </p:cNvSpPr>
          <p:nvPr>
            <p:ph type="sldNum" sz="quarter" idx="5"/>
          </p:nvPr>
        </p:nvSpPr>
        <p:spPr/>
        <p:txBody>
          <a:bodyPr/>
          <a:lstStyle/>
          <a:p>
            <a:fld id="{5D27ECF6-57A0-4E1B-B38E-5118375C3392}" type="slidenum">
              <a:rPr lang="sv-SE" smtClean="0"/>
              <a:t>7</a:t>
            </a:fld>
            <a:endParaRPr lang="sv-SE"/>
          </a:p>
        </p:txBody>
      </p:sp>
    </p:spTree>
    <p:extLst>
      <p:ext uri="{BB962C8B-B14F-4D97-AF65-F5344CB8AC3E}">
        <p14:creationId xmlns:p14="http://schemas.microsoft.com/office/powerpoint/2010/main" val="3461548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ffectLst/>
                <a:latin typeface="Calibri" panose="020F0502020204030204" pitchFamily="34" charset="0"/>
                <a:ea typeface="Calibri" panose="020F0502020204030204" pitchFamily="34" charset="0"/>
              </a:rPr>
              <a:t> </a:t>
            </a:r>
          </a:p>
          <a:p>
            <a:pPr rtl="0" fontAlgn="ctr">
              <a:spcBef>
                <a:spcPts val="0"/>
              </a:spcBef>
              <a:spcAft>
                <a:spcPts val="0"/>
              </a:spcAft>
              <a:buFont typeface="Arial" panose="020B0604020202020204" pitchFamily="34" charset="0"/>
              <a:buNone/>
            </a:pPr>
            <a:r>
              <a:rPr lang="sv-SE" sz="1200" dirty="0">
                <a:effectLst/>
                <a:latin typeface="Calibri" panose="020F0502020204030204" pitchFamily="34" charset="0"/>
              </a:rPr>
              <a:t>NELLY</a:t>
            </a:r>
          </a:p>
          <a:p>
            <a:pPr rtl="0" fontAlgn="ctr">
              <a:spcBef>
                <a:spcPts val="0"/>
              </a:spcBef>
              <a:spcAft>
                <a:spcPts val="0"/>
              </a:spcAft>
              <a:buFont typeface="Arial" panose="020B0604020202020204" pitchFamily="34" charset="0"/>
              <a:buNone/>
            </a:pPr>
            <a:endParaRPr lang="sv-SE" sz="1200">
              <a:effectLst/>
              <a:latin typeface="Calibri" panose="020F0502020204030204" pitchFamily="34" charset="0"/>
            </a:endParaRPr>
          </a:p>
          <a:p>
            <a:pPr rtl="0" fontAlgn="ctr">
              <a:spcBef>
                <a:spcPts val="0"/>
              </a:spcBef>
              <a:spcAft>
                <a:spcPts val="0"/>
              </a:spcAft>
              <a:buFont typeface="Arial" panose="020B0604020202020204" pitchFamily="34" charset="0"/>
              <a:buNone/>
            </a:pPr>
            <a:r>
              <a:rPr lang="sv-SE" sz="1200">
                <a:effectLst/>
                <a:latin typeface="Calibri" panose="020F0502020204030204" pitchFamily="34" charset="0"/>
              </a:rPr>
              <a:t>TID FÖR FRÅGOR OM DET VI PRATAT OM HITTILLS</a:t>
            </a:r>
          </a:p>
          <a:p>
            <a:endParaRPr lang="sv-SE"/>
          </a:p>
          <a:p>
            <a:endParaRPr lang="sv-SE" dirty="0"/>
          </a:p>
          <a:p>
            <a:endParaRPr lang="sv-SE"/>
          </a:p>
        </p:txBody>
      </p:sp>
      <p:sp>
        <p:nvSpPr>
          <p:cNvPr id="4" name="Platshållare för bildnummer 3"/>
          <p:cNvSpPr>
            <a:spLocks noGrp="1"/>
          </p:cNvSpPr>
          <p:nvPr>
            <p:ph type="sldNum" sz="quarter" idx="5"/>
          </p:nvPr>
        </p:nvSpPr>
        <p:spPr/>
        <p:txBody>
          <a:bodyPr/>
          <a:lstStyle/>
          <a:p>
            <a:fld id="{5D27ECF6-57A0-4E1B-B38E-5118375C3392}" type="slidenum">
              <a:rPr lang="sv-SE" smtClean="0"/>
              <a:t>8</a:t>
            </a:fld>
            <a:endParaRPr lang="sv-SE"/>
          </a:p>
        </p:txBody>
      </p:sp>
    </p:spTree>
    <p:extLst>
      <p:ext uri="{BB962C8B-B14F-4D97-AF65-F5344CB8AC3E}">
        <p14:creationId xmlns:p14="http://schemas.microsoft.com/office/powerpoint/2010/main" val="4168722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Calibri"/>
              </a:rPr>
              <a:t>NELLY</a:t>
            </a:r>
          </a:p>
          <a:p>
            <a:r>
              <a:rPr lang="sv-SE">
                <a:cs typeface="Calibri"/>
              </a:rPr>
              <a:t>Deltagarmakt – </a:t>
            </a:r>
          </a:p>
          <a:p>
            <a:pPr marL="171450" indent="-171450">
              <a:buFont typeface="Arial" panose="020B0604020202020204" pitchFamily="34" charset="0"/>
              <a:buChar char="•"/>
            </a:pPr>
            <a:r>
              <a:rPr lang="sv-SE">
                <a:cs typeface="Calibri"/>
              </a:rPr>
              <a:t>En del av syftet med projektet – deltagarna är med </a:t>
            </a:r>
            <a:r>
              <a:rPr lang="sv-SE" err="1">
                <a:cs typeface="Calibri"/>
              </a:rPr>
              <a:t>metodutvecklar</a:t>
            </a:r>
            <a:r>
              <a:rPr lang="sv-SE">
                <a:cs typeface="Calibri"/>
              </a:rPr>
              <a:t> och formar projektet, vad vi gör i det och sina egna engagemang</a:t>
            </a:r>
          </a:p>
          <a:p>
            <a:pPr marL="171450" indent="-171450">
              <a:buFont typeface="Arial" panose="020B0604020202020204" pitchFamily="34" charset="0"/>
              <a:buChar char="•"/>
            </a:pPr>
            <a:r>
              <a:rPr lang="sv-SE">
                <a:cs typeface="Calibri"/>
              </a:rPr>
              <a:t>Ser ut på olika sätt</a:t>
            </a:r>
          </a:p>
          <a:p>
            <a:pPr marL="171450" indent="-171450">
              <a:buFont typeface="Arial" panose="020B0604020202020204" pitchFamily="34" charset="0"/>
              <a:buChar char="•"/>
            </a:pPr>
            <a:r>
              <a:rPr lang="sv-SE">
                <a:cs typeface="Calibri"/>
              </a:rPr>
              <a:t>Alla vill inte vara med och påverka – men för dem som vill finns olika forum att göra det på. Tex styr- </a:t>
            </a:r>
            <a:r>
              <a:rPr lang="sv-SE" err="1">
                <a:cs typeface="Calibri"/>
              </a:rPr>
              <a:t>refgrup</a:t>
            </a:r>
            <a:r>
              <a:rPr lang="sv-SE">
                <a:cs typeface="Calibri"/>
              </a:rPr>
              <a:t>, arbetsgrupp, metodworkshops</a:t>
            </a:r>
          </a:p>
          <a:p>
            <a:pPr marL="171450" indent="-171450">
              <a:buFont typeface="Arial" panose="020B0604020202020204" pitchFamily="34" charset="0"/>
              <a:buChar char="•"/>
            </a:pPr>
            <a:endParaRPr lang="sv-SE">
              <a:cs typeface="Calibri"/>
            </a:endParaRPr>
          </a:p>
          <a:p>
            <a:pPr marL="171450" indent="-171450">
              <a:buFont typeface="Arial" panose="020B0604020202020204" pitchFamily="34" charset="0"/>
              <a:buChar char="•"/>
            </a:pPr>
            <a:r>
              <a:rPr lang="sv-SE">
                <a:cs typeface="Calibri"/>
              </a:rPr>
              <a:t>Deltagarmakt menar vi också att deltagarna är med och bestämmer vad som händer i klassrummet – </a:t>
            </a:r>
          </a:p>
          <a:p>
            <a:pPr marL="171450" indent="-171450">
              <a:buFontTx/>
              <a:buChar char="-"/>
            </a:pPr>
            <a:r>
              <a:rPr lang="sv-SE">
                <a:cs typeface="Calibri"/>
              </a:rPr>
              <a:t>I vårt fall menar vi olika sätt att utmana klassrumsstruktur </a:t>
            </a:r>
            <a:r>
              <a:rPr lang="sv-SE">
                <a:cs typeface="Calibri"/>
                <a:sym typeface="Wingdings" panose="05000000000000000000" pitchFamily="2" charset="2"/>
              </a:rPr>
              <a:t> tex ställa frågor till deltagarna om upplägg på arbetet, </a:t>
            </a:r>
            <a:endParaRPr lang="sv-SE">
              <a:cs typeface="Calibri"/>
            </a:endParaRPr>
          </a:p>
          <a:p>
            <a:pPr marL="171450" indent="-171450">
              <a:buFontTx/>
              <a:buChar char="-"/>
            </a:pPr>
            <a:r>
              <a:rPr lang="sv-SE">
                <a:cs typeface="Calibri"/>
              </a:rPr>
              <a:t>Vad är det vi gör när vi gör?</a:t>
            </a:r>
          </a:p>
          <a:p>
            <a:pPr marL="171450" indent="-171450">
              <a:buFontTx/>
              <a:buChar char="-"/>
            </a:pPr>
            <a:r>
              <a:rPr lang="sv-SE">
                <a:cs typeface="Calibri"/>
              </a:rPr>
              <a:t>Utmana den rådande idén om hur saker ska vara eller vad det innebär att ta ett steg tillbaka – kan jag göra mer? Vad är det jag inte gör?</a:t>
            </a:r>
          </a:p>
        </p:txBody>
      </p:sp>
      <p:sp>
        <p:nvSpPr>
          <p:cNvPr id="4" name="Platshållare för bildnummer 3"/>
          <p:cNvSpPr>
            <a:spLocks noGrp="1"/>
          </p:cNvSpPr>
          <p:nvPr>
            <p:ph type="sldNum" sz="quarter" idx="5"/>
          </p:nvPr>
        </p:nvSpPr>
        <p:spPr/>
        <p:txBody>
          <a:bodyPr/>
          <a:lstStyle/>
          <a:p>
            <a:fld id="{5D27ECF6-57A0-4E1B-B38E-5118375C3392}" type="slidenum">
              <a:rPr lang="sv-SE" smtClean="0"/>
              <a:t>9</a:t>
            </a:fld>
            <a:endParaRPr lang="sv-SE"/>
          </a:p>
        </p:txBody>
      </p:sp>
    </p:spTree>
    <p:extLst>
      <p:ext uri="{BB962C8B-B14F-4D97-AF65-F5344CB8AC3E}">
        <p14:creationId xmlns:p14="http://schemas.microsoft.com/office/powerpoint/2010/main" val="2205589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22117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4683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92110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3187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5223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9761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5352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5934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3624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65783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027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45175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5949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3865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265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17026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4948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9781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11434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86160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33276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480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185263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11/22/2022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760394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mentimeter.com/app/presentation/al549fhzjygdueqm51heco6yqtqhbzxk/u35qmx15dhmx/edit"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5.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6.svg"/><Relationship Id="rId9"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6.svg"/><Relationship Id="rId9" Type="http://schemas.openxmlformats.org/officeDocument/2006/relationships/hyperlink" Target="mailto:Elin.bonnier@sverigesfolkhogskolor.s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folkbildningsradet.se/globalassets/rapporter/2021/ett-engagerande-mikrokosmos-2021-webb.pdf?epieditmode=true"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514D"/>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EBA21B9-3AD7-4F9A-BE31-5511C3E1F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0488" y="187471"/>
            <a:ext cx="5114334" cy="4968348"/>
          </a:xfrm>
          <a:prstGeom prst="rect">
            <a:avLst/>
          </a:prstGeom>
        </p:spPr>
      </p:pic>
      <p:pic>
        <p:nvPicPr>
          <p:cNvPr id="18" name="Bildobjekt 17">
            <a:extLst>
              <a:ext uri="{FF2B5EF4-FFF2-40B4-BE49-F238E27FC236}">
                <a16:creationId xmlns:a16="http://schemas.microsoft.com/office/drawing/2014/main" id="{02C74990-6477-4060-A53F-F248C5FB40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6014" y="5845803"/>
            <a:ext cx="3819972" cy="439243"/>
          </a:xfrm>
          <a:prstGeom prst="rect">
            <a:avLst/>
          </a:prstGeom>
        </p:spPr>
      </p:pic>
      <p:pic>
        <p:nvPicPr>
          <p:cNvPr id="1026" name="Picture 2">
            <a:extLst>
              <a:ext uri="{FF2B5EF4-FFF2-40B4-BE49-F238E27FC236}">
                <a16:creationId xmlns:a16="http://schemas.microsoft.com/office/drawing/2014/main" id="{775A0870-6E47-4C53-A3E1-E2A65F6FBF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4315" y="4262336"/>
            <a:ext cx="1948046" cy="202271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6">
            <a:extLst>
              <a:ext uri="{FF2B5EF4-FFF2-40B4-BE49-F238E27FC236}">
                <a16:creationId xmlns:a16="http://schemas.microsoft.com/office/drawing/2014/main" id="{D893C59E-4197-4717-A00D-1223E8E03A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760" y="5701245"/>
            <a:ext cx="2811746" cy="678263"/>
          </a:xfrm>
          <a:prstGeom prst="rect">
            <a:avLst/>
          </a:prstGeom>
        </p:spPr>
      </p:pic>
    </p:spTree>
    <p:extLst>
      <p:ext uri="{BB962C8B-B14F-4D97-AF65-F5344CB8AC3E}">
        <p14:creationId xmlns:p14="http://schemas.microsoft.com/office/powerpoint/2010/main" val="2287518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D0B9130B-385E-C96B-B912-0A433E7E87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03093">
            <a:off x="-1737678" y="4487076"/>
            <a:ext cx="5788766" cy="5788766"/>
          </a:xfrm>
          <a:prstGeom prst="rect">
            <a:avLst/>
          </a:prstGeom>
        </p:spPr>
      </p:pic>
      <p:pic>
        <p:nvPicPr>
          <p:cNvPr id="3" name="Picture 3">
            <a:extLst>
              <a:ext uri="{FF2B5EF4-FFF2-40B4-BE49-F238E27FC236}">
                <a16:creationId xmlns:a16="http://schemas.microsoft.com/office/drawing/2014/main" id="{9D8FC9DC-3621-7EDA-D867-97ED1C9DF3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flipH="1">
            <a:off x="-3371530" y="-1931290"/>
            <a:ext cx="6858000" cy="6858000"/>
          </a:xfrm>
          <a:prstGeom prst="rect">
            <a:avLst/>
          </a:prstGeom>
        </p:spPr>
      </p:pic>
      <p:pic>
        <p:nvPicPr>
          <p:cNvPr id="20" name="Picture 2">
            <a:extLst>
              <a:ext uri="{FF2B5EF4-FFF2-40B4-BE49-F238E27FC236}">
                <a16:creationId xmlns:a16="http://schemas.microsoft.com/office/drawing/2014/main" id="{2FACF58F-9B53-638D-8A29-E2597743C6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04823">
            <a:off x="7608541" y="-4216068"/>
            <a:ext cx="5788766" cy="5788766"/>
          </a:xfrm>
          <a:prstGeom prst="rect">
            <a:avLst/>
          </a:prstGeom>
        </p:spPr>
      </p:pic>
      <p:pic>
        <p:nvPicPr>
          <p:cNvPr id="16" name="Picture 7">
            <a:extLst>
              <a:ext uri="{FF2B5EF4-FFF2-40B4-BE49-F238E27FC236}">
                <a16:creationId xmlns:a16="http://schemas.microsoft.com/office/drawing/2014/main" id="{D4FF1619-9871-4309-39E3-7B58321E6F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8572246" y="1817431"/>
            <a:ext cx="6858000" cy="6858000"/>
          </a:xfrm>
          <a:prstGeom prst="rect">
            <a:avLst/>
          </a:prstGeom>
        </p:spPr>
      </p:pic>
      <p:sp>
        <p:nvSpPr>
          <p:cNvPr id="7" name="Rubrik 3">
            <a:extLst>
              <a:ext uri="{FF2B5EF4-FFF2-40B4-BE49-F238E27FC236}">
                <a16:creationId xmlns:a16="http://schemas.microsoft.com/office/drawing/2014/main" id="{E80BD27D-F4E6-45FE-8211-56D75CB465C0}"/>
              </a:ext>
            </a:extLst>
          </p:cNvPr>
          <p:cNvSpPr txBox="1">
            <a:spLocks/>
          </p:cNvSpPr>
          <p:nvPr/>
        </p:nvSpPr>
        <p:spPr>
          <a:xfrm>
            <a:off x="3086538" y="898657"/>
            <a:ext cx="8155259" cy="998598"/>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v-SE" sz="7000" b="1">
              <a:solidFill>
                <a:schemeClr val="bg1"/>
              </a:solidFill>
              <a:cs typeface="Calibri Light"/>
            </a:endParaRPr>
          </a:p>
          <a:p>
            <a:endParaRPr lang="sv-SE" sz="4000" b="1"/>
          </a:p>
        </p:txBody>
      </p:sp>
      <p:sp>
        <p:nvSpPr>
          <p:cNvPr id="11" name="textruta 10">
            <a:extLst>
              <a:ext uri="{FF2B5EF4-FFF2-40B4-BE49-F238E27FC236}">
                <a16:creationId xmlns:a16="http://schemas.microsoft.com/office/drawing/2014/main" id="{5F3B9C98-106F-4585-B02E-91D73ED18120}"/>
              </a:ext>
            </a:extLst>
          </p:cNvPr>
          <p:cNvSpPr txBox="1"/>
          <p:nvPr/>
        </p:nvSpPr>
        <p:spPr>
          <a:xfrm>
            <a:off x="1882258" y="690320"/>
            <a:ext cx="9601200" cy="6494085"/>
          </a:xfrm>
          <a:prstGeom prst="rect">
            <a:avLst/>
          </a:prstGeom>
          <a:noFill/>
        </p:spPr>
        <p:txBody>
          <a:bodyPr wrap="square">
            <a:spAutoFit/>
          </a:bodyPr>
          <a:lstStyle/>
          <a:p>
            <a:endParaRPr lang="sv-SE" sz="2000">
              <a:solidFill>
                <a:schemeClr val="bg1"/>
              </a:solidFill>
              <a:cs typeface="Calibri"/>
              <a:sym typeface="Wingdings" panose="05000000000000000000" pitchFamily="2" charset="2"/>
            </a:endParaRPr>
          </a:p>
          <a:p>
            <a:endParaRPr lang="sv-SE" sz="2000">
              <a:solidFill>
                <a:schemeClr val="bg1"/>
              </a:solidFill>
              <a:cs typeface="Calibri"/>
              <a:sym typeface="Wingdings" panose="05000000000000000000" pitchFamily="2" charset="2"/>
            </a:endParaRPr>
          </a:p>
          <a:p>
            <a:endParaRPr lang="sv-SE" sz="2000">
              <a:solidFill>
                <a:schemeClr val="bg1"/>
              </a:solidFill>
              <a:cs typeface="Calibri"/>
              <a:sym typeface="Wingdings" panose="05000000000000000000" pitchFamily="2" charset="2"/>
            </a:endParaRPr>
          </a:p>
          <a:p>
            <a:endParaRPr lang="sv-SE" sz="2000">
              <a:solidFill>
                <a:schemeClr val="bg1"/>
              </a:solidFill>
              <a:cs typeface="Calibri"/>
              <a:sym typeface="Wingdings" panose="05000000000000000000" pitchFamily="2" charset="2"/>
            </a:endParaRPr>
          </a:p>
          <a:p>
            <a:endParaRPr lang="sv-SE" sz="2000">
              <a:solidFill>
                <a:schemeClr val="bg1"/>
              </a:solidFill>
              <a:cs typeface="Calibri"/>
              <a:sym typeface="Wingdings" panose="05000000000000000000" pitchFamily="2" charset="2"/>
            </a:endParaRPr>
          </a:p>
          <a:p>
            <a:endParaRPr lang="sv-SE" sz="2000">
              <a:solidFill>
                <a:schemeClr val="bg1"/>
              </a:solidFill>
              <a:cs typeface="Calibri"/>
              <a:sym typeface="Wingdings" panose="05000000000000000000" pitchFamily="2" charset="2"/>
            </a:endParaRPr>
          </a:p>
          <a:p>
            <a:r>
              <a:rPr lang="sv-SE" sz="2800">
                <a:solidFill>
                  <a:schemeClr val="bg1"/>
                </a:solidFill>
                <a:cs typeface="Calibri"/>
                <a:sym typeface="Wingdings" panose="05000000000000000000" pitchFamily="2" charset="2"/>
              </a:rPr>
              <a:t>Anna- Lena Öhman </a:t>
            </a:r>
          </a:p>
          <a:p>
            <a:r>
              <a:rPr lang="sv-SE" sz="2800">
                <a:solidFill>
                  <a:schemeClr val="bg1"/>
                </a:solidFill>
                <a:cs typeface="Calibri"/>
                <a:sym typeface="Wingdings" panose="05000000000000000000" pitchFamily="2" charset="2"/>
              </a:rPr>
              <a:t>Pedagog på Dalslandsfolkhögskola i Trollhättan</a:t>
            </a:r>
          </a:p>
          <a:p>
            <a:pPr marL="171450" indent="-171450">
              <a:buFontTx/>
              <a:buChar char="-"/>
            </a:pPr>
            <a:endParaRPr lang="sv-SE" sz="2000">
              <a:solidFill>
                <a:schemeClr val="bg1"/>
              </a:solidFill>
              <a:cs typeface="Calibri"/>
            </a:endParaRPr>
          </a:p>
          <a:p>
            <a:endParaRPr lang="sv-SE" sz="2400">
              <a:solidFill>
                <a:schemeClr val="bg1"/>
              </a:solidFill>
              <a:latin typeface="Calibri" panose="020F0502020204030204" pitchFamily="34" charset="0"/>
            </a:endParaRPr>
          </a:p>
          <a:p>
            <a:pPr marL="285750" indent="-285750">
              <a:buFont typeface="Arial" panose="020B0604020202020204" pitchFamily="34" charset="0"/>
              <a:buChar char="•"/>
            </a:pPr>
            <a:endParaRPr lang="sv-SE" sz="2400">
              <a:solidFill>
                <a:schemeClr val="bg1"/>
              </a:solidFill>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sv-SE" sz="2400">
              <a:solidFill>
                <a:schemeClr val="bg1"/>
              </a:solidFill>
              <a:latin typeface="Calibri" panose="020F0502020204030204" pitchFamily="34" charset="0"/>
              <a:ea typeface="Calibri" panose="020F0502020204030204" pitchFamily="34" charset="0"/>
            </a:endParaRPr>
          </a:p>
          <a:p>
            <a:endParaRPr lang="sv-SE" sz="2400">
              <a:solidFill>
                <a:schemeClr val="bg1"/>
              </a:solidFill>
              <a:effectLst/>
              <a:latin typeface="Calibri" panose="020F0502020204030204" pitchFamily="34" charset="0"/>
            </a:endParaRPr>
          </a:p>
          <a:p>
            <a:pPr marL="342900" indent="-342900">
              <a:buFont typeface="Arial" panose="020B0604020202020204" pitchFamily="34" charset="0"/>
              <a:buChar char="•"/>
            </a:pPr>
            <a:endParaRPr lang="sv-SE" sz="2400">
              <a:solidFill>
                <a:schemeClr val="bg1"/>
              </a:solidFill>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sv-SE" sz="2400">
              <a:solidFill>
                <a:schemeClr val="bg1"/>
              </a:solidFill>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sv-SE" sz="2000">
              <a:effectLst/>
              <a:latin typeface="Calibri" panose="020F0502020204030204" pitchFamily="34" charset="0"/>
            </a:endParaRPr>
          </a:p>
          <a:p>
            <a:endParaRPr lang="sv-SE" sz="2000">
              <a:latin typeface="Calibri" panose="020F0502020204030204" pitchFamily="34" charset="0"/>
            </a:endParaRPr>
          </a:p>
          <a:p>
            <a:pPr marL="285750" indent="-285750">
              <a:buFont typeface="Arial" panose="020B0604020202020204" pitchFamily="34" charset="0"/>
              <a:buChar char="•"/>
            </a:pPr>
            <a:endParaRPr lang="sv-SE">
              <a:latin typeface="Calibri" panose="020F0502020204030204" pitchFamily="34" charset="0"/>
            </a:endParaRPr>
          </a:p>
          <a:p>
            <a:pPr marL="285750" indent="-285750">
              <a:buFont typeface="Arial" panose="020B0604020202020204" pitchFamily="34" charset="0"/>
              <a:buChar char="•"/>
            </a:pPr>
            <a:endParaRPr lang="sv-SE">
              <a:latin typeface="Calibri" panose="020F0502020204030204" pitchFamily="34" charset="0"/>
            </a:endParaRPr>
          </a:p>
        </p:txBody>
      </p:sp>
    </p:spTree>
    <p:extLst>
      <p:ext uri="{BB962C8B-B14F-4D97-AF65-F5344CB8AC3E}">
        <p14:creationId xmlns:p14="http://schemas.microsoft.com/office/powerpoint/2010/main" val="4092539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1747" y="92402"/>
            <a:ext cx="7408370" cy="2211158"/>
            <a:chOff x="-2" y="-1165680"/>
            <a:chExt cx="14816739" cy="4422317"/>
          </a:xfrm>
        </p:grpSpPr>
        <p:sp>
          <p:nvSpPr>
            <p:cNvPr id="5" name="TextBox 5"/>
            <p:cNvSpPr txBox="1"/>
            <p:nvPr/>
          </p:nvSpPr>
          <p:spPr>
            <a:xfrm>
              <a:off x="-2" y="-1165680"/>
              <a:ext cx="14816737" cy="1846660"/>
            </a:xfrm>
            <a:prstGeom prst="rect">
              <a:avLst/>
            </a:prstGeom>
          </p:spPr>
          <p:txBody>
            <a:bodyPr lIns="0" tIns="0" rIns="0" bIns="0" rtlCol="0" anchor="t">
              <a:spAutoFit/>
            </a:bodyPr>
            <a:lstStyle/>
            <a:p>
              <a:pPr algn="ctr">
                <a:lnSpc>
                  <a:spcPts val="7200"/>
                </a:lnSpc>
                <a:spcBef>
                  <a:spcPct val="0"/>
                </a:spcBef>
              </a:pPr>
              <a:endParaRPr lang="en-US" sz="6000">
                <a:solidFill>
                  <a:srgbClr val="EAF3E9"/>
                </a:solidFill>
                <a:latin typeface="Open Sans Light Bold"/>
              </a:endParaRPr>
            </a:p>
          </p:txBody>
        </p:sp>
        <p:sp>
          <p:nvSpPr>
            <p:cNvPr id="6" name="TextBox 6"/>
            <p:cNvSpPr txBox="1"/>
            <p:nvPr/>
          </p:nvSpPr>
          <p:spPr>
            <a:xfrm>
              <a:off x="0" y="2636723"/>
              <a:ext cx="14816737" cy="619914"/>
            </a:xfrm>
            <a:prstGeom prst="rect">
              <a:avLst/>
            </a:prstGeom>
          </p:spPr>
          <p:txBody>
            <a:bodyPr lIns="0" tIns="0" rIns="0" bIns="0" rtlCol="0" anchor="t">
              <a:spAutoFit/>
            </a:bodyPr>
            <a:lstStyle/>
            <a:p>
              <a:pPr algn="ctr">
                <a:lnSpc>
                  <a:spcPts val="2800"/>
                </a:lnSpc>
              </a:pPr>
              <a:endParaRPr sz="1200"/>
            </a:p>
          </p:txBody>
        </p:sp>
      </p:grpSp>
      <p:sp>
        <p:nvSpPr>
          <p:cNvPr id="9" name="TextBox 9"/>
          <p:cNvSpPr txBox="1"/>
          <p:nvPr/>
        </p:nvSpPr>
        <p:spPr>
          <a:xfrm>
            <a:off x="2146453" y="612833"/>
            <a:ext cx="8814402" cy="1653145"/>
          </a:xfrm>
          <a:prstGeom prst="rect">
            <a:avLst/>
          </a:prstGeom>
        </p:spPr>
        <p:txBody>
          <a:bodyPr lIns="0" tIns="0" rIns="0" bIns="0" rtlCol="0" anchor="t">
            <a:spAutoFit/>
          </a:bodyPr>
          <a:lstStyle/>
          <a:p>
            <a:pPr marL="0" marR="0">
              <a:lnSpc>
                <a:spcPct val="150000"/>
              </a:lnSpc>
              <a:spcBef>
                <a:spcPts val="0"/>
              </a:spcBef>
              <a:spcAft>
                <a:spcPts val="0"/>
              </a:spcAft>
            </a:pPr>
            <a:r>
              <a:rPr lang="sv-SE" sz="1800">
                <a:solidFill>
                  <a:schemeClr val="accent6">
                    <a:lumMod val="20000"/>
                    <a:lumOff val="80000"/>
                  </a:schemeClr>
                </a:solidFill>
                <a:effectLst/>
                <a:latin typeface="Calibri" panose="020F0502020204030204" pitchFamily="34" charset="0"/>
              </a:rPr>
              <a:t> </a:t>
            </a:r>
            <a:br>
              <a:rPr lang="en-US" sz="2133" b="1">
                <a:solidFill>
                  <a:schemeClr val="accent6">
                    <a:lumMod val="20000"/>
                    <a:lumOff val="80000"/>
                  </a:schemeClr>
                </a:solidFill>
                <a:latin typeface="Open Sans Light Bold"/>
              </a:rPr>
            </a:br>
            <a:endParaRPr lang="en-US" sz="2133" b="1">
              <a:solidFill>
                <a:schemeClr val="accent6">
                  <a:lumMod val="20000"/>
                  <a:lumOff val="80000"/>
                </a:schemeClr>
              </a:solidFill>
              <a:latin typeface="Open Sans Light Bold"/>
            </a:endParaRPr>
          </a:p>
          <a:p>
            <a:pPr marL="431822" lvl="1" indent="-215911">
              <a:lnSpc>
                <a:spcPts val="3540"/>
              </a:lnSpc>
              <a:buFont typeface="Arial"/>
              <a:buChar char="•"/>
            </a:pPr>
            <a:endParaRPr lang="en-US" sz="2133" b="1">
              <a:solidFill>
                <a:schemeClr val="accent6">
                  <a:lumMod val="20000"/>
                  <a:lumOff val="80000"/>
                </a:schemeClr>
              </a:solidFill>
              <a:latin typeface="Open Sans Light Bold"/>
            </a:endParaRPr>
          </a:p>
          <a:p>
            <a:pPr>
              <a:lnSpc>
                <a:spcPts val="2800"/>
              </a:lnSpc>
            </a:pPr>
            <a:endParaRPr lang="en-US" sz="800">
              <a:solidFill>
                <a:schemeClr val="accent6">
                  <a:lumMod val="20000"/>
                  <a:lumOff val="80000"/>
                </a:schemeClr>
              </a:solidFill>
              <a:latin typeface="Arimo Bold"/>
            </a:endParaRPr>
          </a:p>
        </p:txBody>
      </p:sp>
      <p:pic>
        <p:nvPicPr>
          <p:cNvPr id="2050" name="Picture 2">
            <a:extLst>
              <a:ext uri="{FF2B5EF4-FFF2-40B4-BE49-F238E27FC236}">
                <a16:creationId xmlns:a16="http://schemas.microsoft.com/office/drawing/2014/main" id="{CFF3085B-1B99-AC15-F605-800CAD8AA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427501"/>
            <a:ext cx="4572000" cy="343081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87B12F1D-903F-F8A6-36F4-3FF39619F1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3300" y="3231035"/>
            <a:ext cx="4838700" cy="362696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a:extLst>
              <a:ext uri="{FF2B5EF4-FFF2-40B4-BE49-F238E27FC236}">
                <a16:creationId xmlns:a16="http://schemas.microsoft.com/office/drawing/2014/main" id="{13B9C5CB-A7B3-709A-C747-34FB51D602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99"/>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extLst>
              <a:ext uri="{FF2B5EF4-FFF2-40B4-BE49-F238E27FC236}">
                <a16:creationId xmlns:a16="http://schemas.microsoft.com/office/drawing/2014/main" id="{8A4791DD-5E81-12C8-F73F-BA4008DC66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8787" y="1065033"/>
            <a:ext cx="3654425" cy="4005562"/>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a:extLst>
              <a:ext uri="{FF2B5EF4-FFF2-40B4-BE49-F238E27FC236}">
                <a16:creationId xmlns:a16="http://schemas.microsoft.com/office/drawing/2014/main" id="{F4E3FD04-4394-4B29-5DA9-F6DBB96D4B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7183" y="26080"/>
            <a:ext cx="4276725" cy="3204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335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D9B7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04823">
            <a:off x="9657726" y="-3943352"/>
            <a:ext cx="5788766" cy="5788766"/>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flipH="1">
            <a:off x="-3612076" y="-2164166"/>
            <a:ext cx="6858000" cy="6858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9149623" y="1790295"/>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03093">
            <a:off x="-1827066" y="5523678"/>
            <a:ext cx="5788766" cy="5788766"/>
          </a:xfrm>
          <a:prstGeom prst="rect">
            <a:avLst/>
          </a:prstGeom>
        </p:spPr>
      </p:pic>
      <p:sp>
        <p:nvSpPr>
          <p:cNvPr id="12" name="TextBox 12"/>
          <p:cNvSpPr txBox="1"/>
          <p:nvPr/>
        </p:nvSpPr>
        <p:spPr>
          <a:xfrm>
            <a:off x="2585128" y="4853616"/>
            <a:ext cx="7408369" cy="309957"/>
          </a:xfrm>
          <a:prstGeom prst="rect">
            <a:avLst/>
          </a:prstGeom>
        </p:spPr>
        <p:txBody>
          <a:bodyPr lIns="0" tIns="0" rIns="0" bIns="0" rtlCol="0" anchor="t">
            <a:spAutoFit/>
          </a:bodyPr>
          <a:lstStyle/>
          <a:p>
            <a:pPr algn="ctr" defTabSz="609630">
              <a:lnSpc>
                <a:spcPts val="2800"/>
              </a:lnSpc>
            </a:pPr>
            <a:endParaRPr sz="1200">
              <a:solidFill>
                <a:prstClr val="black"/>
              </a:solidFill>
              <a:latin typeface="Calibri"/>
            </a:endParaRPr>
          </a:p>
        </p:txBody>
      </p:sp>
      <p:sp>
        <p:nvSpPr>
          <p:cNvPr id="6" name="textruta 5">
            <a:extLst>
              <a:ext uri="{FF2B5EF4-FFF2-40B4-BE49-F238E27FC236}">
                <a16:creationId xmlns:a16="http://schemas.microsoft.com/office/drawing/2014/main" id="{D253B2FB-5CE5-D4F8-270C-E3E7ABF458DF}"/>
              </a:ext>
            </a:extLst>
          </p:cNvPr>
          <p:cNvSpPr txBox="1"/>
          <p:nvPr/>
        </p:nvSpPr>
        <p:spPr>
          <a:xfrm>
            <a:off x="3576637" y="343745"/>
            <a:ext cx="5038725" cy="1446550"/>
          </a:xfrm>
          <a:prstGeom prst="rect">
            <a:avLst/>
          </a:prstGeom>
          <a:noFill/>
        </p:spPr>
        <p:txBody>
          <a:bodyPr wrap="square" rtlCol="0">
            <a:spAutoFit/>
          </a:bodyPr>
          <a:lstStyle/>
          <a:p>
            <a:r>
              <a:rPr lang="sv-SE" sz="8800"/>
              <a:t>BIKUPOR!</a:t>
            </a:r>
          </a:p>
        </p:txBody>
      </p:sp>
      <p:sp>
        <p:nvSpPr>
          <p:cNvPr id="11" name="textruta 10">
            <a:extLst>
              <a:ext uri="{FF2B5EF4-FFF2-40B4-BE49-F238E27FC236}">
                <a16:creationId xmlns:a16="http://schemas.microsoft.com/office/drawing/2014/main" id="{242931F7-9D34-E754-CF44-3F2456837937}"/>
              </a:ext>
            </a:extLst>
          </p:cNvPr>
          <p:cNvSpPr txBox="1"/>
          <p:nvPr/>
        </p:nvSpPr>
        <p:spPr>
          <a:xfrm>
            <a:off x="1834501" y="1742689"/>
            <a:ext cx="9088872" cy="4862870"/>
          </a:xfrm>
          <a:prstGeom prst="rect">
            <a:avLst/>
          </a:prstGeom>
          <a:noFill/>
        </p:spPr>
        <p:txBody>
          <a:bodyPr wrap="square" rtlCol="0">
            <a:spAutoFit/>
          </a:bodyPr>
          <a:lstStyle/>
          <a:p>
            <a:endParaRPr lang="sv-SE" dirty="0"/>
          </a:p>
          <a:p>
            <a:endParaRPr lang="sv-SE" sz="2200" b="1" dirty="0"/>
          </a:p>
          <a:p>
            <a:r>
              <a:rPr lang="sv-SE" sz="2200" b="1" dirty="0">
                <a:effectLst/>
                <a:latin typeface="Calibri" panose="020F0502020204030204" pitchFamily="34" charset="0"/>
                <a:ea typeface="Calibri" panose="020F0502020204030204" pitchFamily="34" charset="0"/>
              </a:rPr>
              <a:t>Vilken slags makt har deltagarna i ditt klassrum?</a:t>
            </a:r>
          </a:p>
          <a:p>
            <a:endParaRPr lang="sv-SE" sz="2200" b="1" dirty="0">
              <a:effectLst/>
              <a:latin typeface="Calibri" panose="020F0502020204030204" pitchFamily="34" charset="0"/>
              <a:ea typeface="Calibri" panose="020F0502020204030204" pitchFamily="34" charset="0"/>
            </a:endParaRPr>
          </a:p>
          <a:p>
            <a:r>
              <a:rPr lang="sv-SE" sz="2200" b="1" dirty="0">
                <a:effectLst/>
                <a:latin typeface="Calibri" panose="020F0502020204030204" pitchFamily="34" charset="0"/>
                <a:ea typeface="Calibri" panose="020F0502020204030204" pitchFamily="34" charset="0"/>
              </a:rPr>
              <a:t>Vad skulle hända om du gav deltagarna mer makt? </a:t>
            </a:r>
          </a:p>
          <a:p>
            <a:endParaRPr lang="sv-SE" sz="2200" b="1" dirty="0">
              <a:effectLst/>
              <a:latin typeface="Calibri" panose="020F0502020204030204" pitchFamily="34" charset="0"/>
              <a:ea typeface="Calibri" panose="020F0502020204030204" pitchFamily="34" charset="0"/>
            </a:endParaRPr>
          </a:p>
          <a:p>
            <a:r>
              <a:rPr lang="sv-SE" sz="2200" b="1" dirty="0">
                <a:effectLst/>
                <a:latin typeface="Calibri" panose="020F0502020204030204" pitchFamily="34" charset="0"/>
                <a:ea typeface="Calibri" panose="020F0502020204030204" pitchFamily="34" charset="0"/>
              </a:rPr>
              <a:t>Vad skulle du kunna göra för att lämna över makten mer till deltagarna? </a:t>
            </a:r>
          </a:p>
          <a:p>
            <a:endParaRPr lang="sv-SE" sz="2200" b="1" dirty="0">
              <a:effectLst/>
              <a:latin typeface="Calibri" panose="020F0502020204030204" pitchFamily="34" charset="0"/>
              <a:ea typeface="Calibri" panose="020F0502020204030204" pitchFamily="34" charset="0"/>
            </a:endParaRPr>
          </a:p>
          <a:p>
            <a:r>
              <a:rPr lang="sv-SE" sz="2200" b="1" dirty="0">
                <a:effectLst/>
                <a:latin typeface="Calibri" panose="020F0502020204030204" pitchFamily="34" charset="0"/>
                <a:ea typeface="Calibri" panose="020F0502020204030204" pitchFamily="34" charset="0"/>
              </a:rPr>
              <a:t>Vad finns det för vinster och svårigheter med det? </a:t>
            </a:r>
          </a:p>
          <a:p>
            <a:endParaRPr lang="sv-SE" sz="2200" b="1" dirty="0">
              <a:latin typeface="Calibri" panose="020F0502020204030204" pitchFamily="34" charset="0"/>
              <a:ea typeface="Calibri" panose="020F0502020204030204" pitchFamily="34" charset="0"/>
            </a:endParaRPr>
          </a:p>
          <a:p>
            <a:r>
              <a:rPr lang="sv-SE" sz="3200" b="1" dirty="0">
                <a:highlight>
                  <a:srgbClr val="FFFF00"/>
                </a:highlight>
                <a:latin typeface="Calibri" panose="020F0502020204030204" pitchFamily="34" charset="0"/>
                <a:ea typeface="Calibri" panose="020F0502020204030204" pitchFamily="34" charset="0"/>
              </a:rPr>
              <a:t>MENTIKOD: 1304 1855</a:t>
            </a:r>
            <a:br>
              <a:rPr lang="sv-SE" sz="3200" b="1" dirty="0">
                <a:latin typeface="Calibri" panose="020F0502020204030204" pitchFamily="34" charset="0"/>
                <a:ea typeface="Calibri" panose="020F0502020204030204" pitchFamily="34" charset="0"/>
              </a:rPr>
            </a:br>
            <a:endParaRPr lang="sv-SE" sz="3200" b="1" dirty="0">
              <a:latin typeface="Calibri" panose="020F0502020204030204" pitchFamily="34" charset="0"/>
              <a:ea typeface="Calibri" panose="020F0502020204030204" pitchFamily="34" charset="0"/>
            </a:endParaRPr>
          </a:p>
          <a:p>
            <a:r>
              <a:rPr lang="sv-SE" sz="1200" b="1" dirty="0">
                <a:effectLst/>
                <a:latin typeface="Calibri" panose="020F0502020204030204" pitchFamily="34" charset="0"/>
                <a:ea typeface="Calibri" panose="020F0502020204030204" pitchFamily="34" charset="0"/>
              </a:rPr>
              <a:t>	MENTILÄNK: </a:t>
            </a:r>
            <a:r>
              <a:rPr lang="sv-SE" sz="1200" dirty="0">
                <a:hlinkClick r:id="rId7"/>
              </a:rPr>
              <a:t>Folkhögskoleforum 31 okt - </a:t>
            </a:r>
            <a:r>
              <a:rPr lang="sv-SE" sz="1200" dirty="0" err="1">
                <a:hlinkClick r:id="rId7"/>
              </a:rPr>
              <a:t>Mentimeter</a:t>
            </a:r>
            <a:endParaRPr lang="sv-SE" sz="1200" b="1" dirty="0">
              <a:effectLst/>
              <a:latin typeface="Calibri" panose="020F0502020204030204" pitchFamily="34" charset="0"/>
              <a:ea typeface="Calibri" panose="020F0502020204030204" pitchFamily="34" charset="0"/>
            </a:endParaRPr>
          </a:p>
          <a:p>
            <a:endParaRPr lang="sv-SE" dirty="0"/>
          </a:p>
        </p:txBody>
      </p:sp>
    </p:spTree>
    <p:extLst>
      <p:ext uri="{BB962C8B-B14F-4D97-AF65-F5344CB8AC3E}">
        <p14:creationId xmlns:p14="http://schemas.microsoft.com/office/powerpoint/2010/main" val="1791019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D9B7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04823">
            <a:off x="9657726" y="-3943352"/>
            <a:ext cx="5788766" cy="5788766"/>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flipH="1">
            <a:off x="-3598824" y="-2230427"/>
            <a:ext cx="6858000" cy="6858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9149623" y="1790295"/>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03093">
            <a:off x="-1827066" y="5523678"/>
            <a:ext cx="5788766" cy="5788766"/>
          </a:xfrm>
          <a:prstGeom prst="rect">
            <a:avLst/>
          </a:prstGeom>
        </p:spPr>
      </p:pic>
      <p:sp>
        <p:nvSpPr>
          <p:cNvPr id="12" name="TextBox 12"/>
          <p:cNvSpPr txBox="1"/>
          <p:nvPr/>
        </p:nvSpPr>
        <p:spPr>
          <a:xfrm>
            <a:off x="2585128" y="4853616"/>
            <a:ext cx="7408369" cy="309957"/>
          </a:xfrm>
          <a:prstGeom prst="rect">
            <a:avLst/>
          </a:prstGeom>
        </p:spPr>
        <p:txBody>
          <a:bodyPr lIns="0" tIns="0" rIns="0" bIns="0" rtlCol="0" anchor="t">
            <a:spAutoFit/>
          </a:bodyPr>
          <a:lstStyle/>
          <a:p>
            <a:pPr algn="ctr" defTabSz="609630">
              <a:lnSpc>
                <a:spcPts val="2800"/>
              </a:lnSpc>
            </a:pPr>
            <a:endParaRPr sz="1200">
              <a:solidFill>
                <a:prstClr val="black"/>
              </a:solidFill>
              <a:latin typeface="Calibri"/>
            </a:endParaRPr>
          </a:p>
        </p:txBody>
      </p:sp>
      <p:sp>
        <p:nvSpPr>
          <p:cNvPr id="8" name="textruta 7">
            <a:extLst>
              <a:ext uri="{FF2B5EF4-FFF2-40B4-BE49-F238E27FC236}">
                <a16:creationId xmlns:a16="http://schemas.microsoft.com/office/drawing/2014/main" id="{BDA81685-2A9A-2EA6-0ECE-5B34D20DBF07}"/>
              </a:ext>
            </a:extLst>
          </p:cNvPr>
          <p:cNvSpPr txBox="1"/>
          <p:nvPr/>
        </p:nvSpPr>
        <p:spPr>
          <a:xfrm>
            <a:off x="1383812" y="2384799"/>
            <a:ext cx="9937630" cy="2623795"/>
          </a:xfrm>
          <a:prstGeom prst="rect">
            <a:avLst/>
          </a:prstGeom>
          <a:noFill/>
        </p:spPr>
        <p:txBody>
          <a:bodyPr wrap="square">
            <a:spAutoFit/>
          </a:bodyPr>
          <a:lstStyle/>
          <a:p>
            <a:pPr marL="342900" lvl="0" indent="-342900" fontAlgn="base">
              <a:lnSpc>
                <a:spcPct val="107000"/>
              </a:lnSpc>
              <a:spcAft>
                <a:spcPts val="800"/>
              </a:spcAft>
              <a:buSzPts val="1000"/>
              <a:buFont typeface="Symbol" panose="05050102010706020507" pitchFamily="18" charset="2"/>
              <a:buChar char=""/>
              <a:tabLst>
                <a:tab pos="457200" algn="l"/>
              </a:tabLst>
            </a:pPr>
            <a:r>
              <a:rPr lang="sv-SE"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utbildning om den andre</a:t>
            </a:r>
            <a:endParaRPr lang="sv-SE"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sv-SE"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utbildning för den andre</a:t>
            </a:r>
            <a:endParaRPr lang="sv-SE"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sv-SE"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utbildning som är kritisk till privilegiering och andragörande</a:t>
            </a:r>
            <a:endParaRPr lang="sv-SE"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sv-SE"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utbildning som förändrar studenter och samhället</a:t>
            </a:r>
            <a:endParaRPr lang="sv-SE" sz="2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sv-SE" sz="1800">
              <a:effectLst/>
              <a:latin typeface="Calibri" panose="020F0502020204030204" pitchFamily="34" charset="0"/>
              <a:ea typeface="Calibri" panose="020F0502020204030204" pitchFamily="34" charset="0"/>
            </a:endParaRPr>
          </a:p>
        </p:txBody>
      </p:sp>
      <p:sp>
        <p:nvSpPr>
          <p:cNvPr id="10" name="textruta 9">
            <a:extLst>
              <a:ext uri="{FF2B5EF4-FFF2-40B4-BE49-F238E27FC236}">
                <a16:creationId xmlns:a16="http://schemas.microsoft.com/office/drawing/2014/main" id="{DC07C31F-3234-8D0E-2005-C306D5E6DD67}"/>
              </a:ext>
            </a:extLst>
          </p:cNvPr>
          <p:cNvSpPr txBox="1"/>
          <p:nvPr/>
        </p:nvSpPr>
        <p:spPr>
          <a:xfrm>
            <a:off x="1234835" y="368196"/>
            <a:ext cx="9939130" cy="994183"/>
          </a:xfrm>
          <a:prstGeom prst="rect">
            <a:avLst/>
          </a:prstGeom>
          <a:noFill/>
        </p:spPr>
        <p:txBody>
          <a:bodyPr wrap="square">
            <a:spAutoFit/>
          </a:bodyPr>
          <a:lstStyle/>
          <a:p>
            <a:pPr algn="ctr" defTabSz="609630">
              <a:lnSpc>
                <a:spcPts val="8000"/>
              </a:lnSpc>
              <a:spcBef>
                <a:spcPct val="0"/>
              </a:spcBef>
            </a:pPr>
            <a:r>
              <a:rPr lang="en-US" sz="4000" b="1" err="1">
                <a:solidFill>
                  <a:srgbClr val="050708"/>
                </a:solidFill>
                <a:latin typeface="Open Sans Light Bold"/>
              </a:rPr>
              <a:t>Verktyg</a:t>
            </a:r>
            <a:r>
              <a:rPr lang="en-US" sz="4000" b="1">
                <a:solidFill>
                  <a:srgbClr val="050708"/>
                </a:solidFill>
                <a:latin typeface="Open Sans Light Bold"/>
              </a:rPr>
              <a:t> för </a:t>
            </a:r>
            <a:r>
              <a:rPr lang="en-US" sz="4000" b="1" err="1">
                <a:solidFill>
                  <a:srgbClr val="050708"/>
                </a:solidFill>
                <a:latin typeface="Open Sans Light Bold"/>
              </a:rPr>
              <a:t>att</a:t>
            </a:r>
            <a:r>
              <a:rPr lang="en-US" sz="4000" b="1">
                <a:solidFill>
                  <a:srgbClr val="050708"/>
                </a:solidFill>
                <a:latin typeface="Open Sans Light Bold"/>
              </a:rPr>
              <a:t> </a:t>
            </a:r>
            <a:r>
              <a:rPr lang="en-US" sz="4000" b="1" err="1">
                <a:solidFill>
                  <a:srgbClr val="050708"/>
                </a:solidFill>
                <a:latin typeface="Open Sans Light Bold"/>
              </a:rPr>
              <a:t>arbeta</a:t>
            </a:r>
            <a:r>
              <a:rPr lang="en-US" sz="4000" b="1">
                <a:solidFill>
                  <a:srgbClr val="050708"/>
                </a:solidFill>
                <a:latin typeface="Open Sans Light Bold"/>
              </a:rPr>
              <a:t> </a:t>
            </a:r>
            <a:r>
              <a:rPr lang="en-US" sz="4000" b="1" err="1">
                <a:solidFill>
                  <a:srgbClr val="050708"/>
                </a:solidFill>
                <a:latin typeface="Open Sans Light Bold"/>
              </a:rPr>
              <a:t>normkritiskt</a:t>
            </a:r>
            <a:r>
              <a:rPr lang="en-US" sz="4000" b="1">
                <a:solidFill>
                  <a:srgbClr val="050708"/>
                </a:solidFill>
                <a:latin typeface="Open Sans Light Bold"/>
              </a:rPr>
              <a:t> </a:t>
            </a:r>
          </a:p>
        </p:txBody>
      </p:sp>
    </p:spTree>
    <p:extLst>
      <p:ext uri="{BB962C8B-B14F-4D97-AF65-F5344CB8AC3E}">
        <p14:creationId xmlns:p14="http://schemas.microsoft.com/office/powerpoint/2010/main" val="1209294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D9B7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04823">
            <a:off x="9657726" y="-3943352"/>
            <a:ext cx="5788766" cy="5788766"/>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flipH="1">
            <a:off x="-3598824" y="-2230427"/>
            <a:ext cx="6858000" cy="6858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9149623" y="1790295"/>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03093">
            <a:off x="-1827066" y="5523678"/>
            <a:ext cx="5788766" cy="5788766"/>
          </a:xfrm>
          <a:prstGeom prst="rect">
            <a:avLst/>
          </a:prstGeom>
        </p:spPr>
      </p:pic>
      <p:sp>
        <p:nvSpPr>
          <p:cNvPr id="12" name="TextBox 12"/>
          <p:cNvSpPr txBox="1"/>
          <p:nvPr/>
        </p:nvSpPr>
        <p:spPr>
          <a:xfrm>
            <a:off x="2585128" y="4853616"/>
            <a:ext cx="7408369" cy="309957"/>
          </a:xfrm>
          <a:prstGeom prst="rect">
            <a:avLst/>
          </a:prstGeom>
        </p:spPr>
        <p:txBody>
          <a:bodyPr lIns="0" tIns="0" rIns="0" bIns="0" rtlCol="0" anchor="t">
            <a:spAutoFit/>
          </a:bodyPr>
          <a:lstStyle/>
          <a:p>
            <a:pPr algn="ctr" defTabSz="609630">
              <a:lnSpc>
                <a:spcPts val="2800"/>
              </a:lnSpc>
            </a:pPr>
            <a:endParaRPr sz="1200">
              <a:solidFill>
                <a:prstClr val="black"/>
              </a:solidFill>
              <a:latin typeface="Calibri"/>
            </a:endParaRPr>
          </a:p>
        </p:txBody>
      </p:sp>
      <p:sp>
        <p:nvSpPr>
          <p:cNvPr id="10" name="textruta 9">
            <a:extLst>
              <a:ext uri="{FF2B5EF4-FFF2-40B4-BE49-F238E27FC236}">
                <a16:creationId xmlns:a16="http://schemas.microsoft.com/office/drawing/2014/main" id="{DC07C31F-3234-8D0E-2005-C306D5E6DD67}"/>
              </a:ext>
            </a:extLst>
          </p:cNvPr>
          <p:cNvSpPr txBox="1"/>
          <p:nvPr/>
        </p:nvSpPr>
        <p:spPr>
          <a:xfrm>
            <a:off x="1234835" y="368196"/>
            <a:ext cx="9939130" cy="994183"/>
          </a:xfrm>
          <a:prstGeom prst="rect">
            <a:avLst/>
          </a:prstGeom>
          <a:noFill/>
        </p:spPr>
        <p:txBody>
          <a:bodyPr wrap="square">
            <a:spAutoFit/>
          </a:bodyPr>
          <a:lstStyle/>
          <a:p>
            <a:pPr algn="ctr" defTabSz="609630">
              <a:lnSpc>
                <a:spcPts val="8000"/>
              </a:lnSpc>
              <a:spcBef>
                <a:spcPct val="0"/>
              </a:spcBef>
            </a:pPr>
            <a:r>
              <a:rPr lang="en-US" sz="4000" b="1" err="1">
                <a:solidFill>
                  <a:srgbClr val="050708"/>
                </a:solidFill>
                <a:latin typeface="Open Sans Light Bold"/>
              </a:rPr>
              <a:t>Verktyg</a:t>
            </a:r>
            <a:r>
              <a:rPr lang="en-US" sz="4000" b="1">
                <a:solidFill>
                  <a:srgbClr val="050708"/>
                </a:solidFill>
                <a:latin typeface="Open Sans Light Bold"/>
              </a:rPr>
              <a:t> för </a:t>
            </a:r>
            <a:r>
              <a:rPr lang="en-US" sz="4000" b="1" err="1">
                <a:solidFill>
                  <a:srgbClr val="050708"/>
                </a:solidFill>
                <a:latin typeface="Open Sans Light Bold"/>
              </a:rPr>
              <a:t>att</a:t>
            </a:r>
            <a:r>
              <a:rPr lang="en-US" sz="4000" b="1">
                <a:solidFill>
                  <a:srgbClr val="050708"/>
                </a:solidFill>
                <a:latin typeface="Open Sans Light Bold"/>
              </a:rPr>
              <a:t> </a:t>
            </a:r>
            <a:r>
              <a:rPr lang="en-US" sz="4000" b="1" err="1">
                <a:solidFill>
                  <a:srgbClr val="050708"/>
                </a:solidFill>
                <a:latin typeface="Open Sans Light Bold"/>
              </a:rPr>
              <a:t>arbeta</a:t>
            </a:r>
            <a:r>
              <a:rPr lang="en-US" sz="4000" b="1">
                <a:solidFill>
                  <a:srgbClr val="050708"/>
                </a:solidFill>
                <a:latin typeface="Open Sans Light Bold"/>
              </a:rPr>
              <a:t> </a:t>
            </a:r>
            <a:r>
              <a:rPr lang="en-US" sz="4000" b="1" err="1">
                <a:solidFill>
                  <a:srgbClr val="050708"/>
                </a:solidFill>
                <a:latin typeface="Open Sans Light Bold"/>
              </a:rPr>
              <a:t>normkritiskt</a:t>
            </a:r>
            <a:r>
              <a:rPr lang="en-US" sz="4000" b="1">
                <a:solidFill>
                  <a:srgbClr val="050708"/>
                </a:solidFill>
                <a:latin typeface="Open Sans Light Bold"/>
              </a:rPr>
              <a:t> </a:t>
            </a:r>
          </a:p>
        </p:txBody>
      </p:sp>
      <p:sp>
        <p:nvSpPr>
          <p:cNvPr id="7" name="textruta 6">
            <a:extLst>
              <a:ext uri="{FF2B5EF4-FFF2-40B4-BE49-F238E27FC236}">
                <a16:creationId xmlns:a16="http://schemas.microsoft.com/office/drawing/2014/main" id="{824A6632-1FC9-3CAF-E3A6-F26035A08A0F}"/>
              </a:ext>
            </a:extLst>
          </p:cNvPr>
          <p:cNvSpPr txBox="1"/>
          <p:nvPr/>
        </p:nvSpPr>
        <p:spPr>
          <a:xfrm>
            <a:off x="1375682" y="2768790"/>
            <a:ext cx="9935936" cy="1660134"/>
          </a:xfrm>
          <a:prstGeom prst="rect">
            <a:avLst/>
          </a:prstGeom>
          <a:noFill/>
        </p:spPr>
        <p:txBody>
          <a:bodyPr wrap="square">
            <a:spAutoFit/>
          </a:bodyPr>
          <a:lstStyle/>
          <a:p>
            <a:pPr marL="285750" marR="0" lvl="0" indent="-285750" algn="l" defTabSz="914400" rtl="0" eaLnBrk="1" fontAlgn="base" latinLnBrk="0" hangingPunct="1">
              <a:lnSpc>
                <a:spcPct val="107000"/>
              </a:lnSpc>
              <a:spcBef>
                <a:spcPts val="0"/>
              </a:spcBef>
              <a:spcAft>
                <a:spcPts val="800"/>
              </a:spcAft>
              <a:buClrTx/>
              <a:buSzPts val="1000"/>
              <a:buFont typeface="Arial" panose="020B0604020202020204" pitchFamily="34" charset="0"/>
              <a:buChar char="•"/>
              <a:tabLst>
                <a:tab pos="457200" algn="l"/>
              </a:tabLst>
              <a:defRPr/>
            </a:pPr>
            <a:r>
              <a:rPr lang="sv-SE" sz="28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Gemensamma förhållningsregler i klassrummet</a:t>
            </a:r>
          </a:p>
          <a:p>
            <a:pPr marL="285750" marR="0" lvl="0" indent="-285750" algn="l" defTabSz="914400" rtl="0" eaLnBrk="1" fontAlgn="base" latinLnBrk="0" hangingPunct="1">
              <a:lnSpc>
                <a:spcPct val="107000"/>
              </a:lnSpc>
              <a:spcBef>
                <a:spcPts val="0"/>
              </a:spcBef>
              <a:spcAft>
                <a:spcPts val="800"/>
              </a:spcAft>
              <a:buClrTx/>
              <a:buSzPts val="1000"/>
              <a:buFont typeface="Arial" panose="020B0604020202020204" pitchFamily="34" charset="0"/>
              <a:buChar char="•"/>
              <a:tabLst>
                <a:tab pos="457200" algn="l"/>
              </a:tabLst>
              <a:defRPr/>
            </a:pPr>
            <a:r>
              <a:rPr lang="sv-SE" sz="28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Möblera om i klassrummet </a:t>
            </a:r>
          </a:p>
          <a:p>
            <a:pPr marL="285750" marR="0" lvl="0" indent="-285750" algn="l" defTabSz="914400" rtl="0" eaLnBrk="1" fontAlgn="base" latinLnBrk="0" hangingPunct="1">
              <a:lnSpc>
                <a:spcPct val="107000"/>
              </a:lnSpc>
              <a:spcBef>
                <a:spcPts val="0"/>
              </a:spcBef>
              <a:spcAft>
                <a:spcPts val="800"/>
              </a:spcAft>
              <a:buClrTx/>
              <a:buSzPts val="1000"/>
              <a:buFont typeface="Arial" panose="020B0604020202020204" pitchFamily="34" charset="0"/>
              <a:buChar char="•"/>
              <a:tabLst>
                <a:tab pos="457200" algn="l"/>
              </a:tabLst>
              <a:defRPr/>
            </a:pPr>
            <a:r>
              <a:rPr lang="sv-SE" sz="28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Läraren lämnar klassrummet</a:t>
            </a:r>
          </a:p>
        </p:txBody>
      </p:sp>
    </p:spTree>
    <p:extLst>
      <p:ext uri="{BB962C8B-B14F-4D97-AF65-F5344CB8AC3E}">
        <p14:creationId xmlns:p14="http://schemas.microsoft.com/office/powerpoint/2010/main" val="1095477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96E8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04823">
            <a:off x="7608541" y="-4216068"/>
            <a:ext cx="5788766" cy="5788766"/>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flipH="1">
            <a:off x="-4010938" y="-2251197"/>
            <a:ext cx="6858000" cy="6858000"/>
          </a:xfrm>
          <a:prstGeom prst="rect">
            <a:avLst/>
          </a:prstGeom>
        </p:spPr>
      </p:pic>
      <p:grpSp>
        <p:nvGrpSpPr>
          <p:cNvPr id="4" name="Group 4"/>
          <p:cNvGrpSpPr/>
          <p:nvPr/>
        </p:nvGrpSpPr>
        <p:grpSpPr>
          <a:xfrm>
            <a:off x="0" y="834573"/>
            <a:ext cx="9359822" cy="1710911"/>
            <a:chOff x="-381508" y="201131"/>
            <a:chExt cx="18719643" cy="3421822"/>
          </a:xfrm>
        </p:grpSpPr>
        <p:sp>
          <p:nvSpPr>
            <p:cNvPr id="5" name="TextBox 5"/>
            <p:cNvSpPr txBox="1"/>
            <p:nvPr/>
          </p:nvSpPr>
          <p:spPr>
            <a:xfrm>
              <a:off x="3521398" y="201131"/>
              <a:ext cx="14816737" cy="1477328"/>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800" b="0" i="0" u="none" strike="noStrike" kern="1200" cap="none" spc="0" normalizeH="0" baseline="0" noProof="0">
                  <a:ln>
                    <a:noFill/>
                  </a:ln>
                  <a:solidFill>
                    <a:srgbClr val="F19D19">
                      <a:lumMod val="20000"/>
                      <a:lumOff val="80000"/>
                    </a:srgbClr>
                  </a:solidFill>
                  <a:effectLst/>
                  <a:uLnTx/>
                  <a:uFillTx/>
                  <a:latin typeface="Calibri"/>
                  <a:ea typeface="+mn-ea"/>
                  <a:cs typeface="Calibri"/>
                </a:rPr>
                <a:t>Spridning av projektet</a:t>
              </a:r>
              <a:endParaRPr kumimoji="0" lang="sv-SE" sz="4800" b="0" i="0" u="none" strike="noStrike" kern="1200" cap="none" spc="0" normalizeH="0" baseline="0" noProof="0">
                <a:ln>
                  <a:noFill/>
                </a:ln>
                <a:solidFill>
                  <a:srgbClr val="F19D19">
                    <a:lumMod val="20000"/>
                    <a:lumOff val="80000"/>
                  </a:srgbClr>
                </a:solidFill>
                <a:effectLst/>
                <a:uLnTx/>
                <a:uFillTx/>
                <a:latin typeface="Calibri" panose="020F0502020204030204" pitchFamily="34" charset="0"/>
                <a:ea typeface="+mn-ea"/>
                <a:cs typeface="Calibri"/>
              </a:endParaRPr>
            </a:p>
          </p:txBody>
        </p:sp>
        <p:sp>
          <p:nvSpPr>
            <p:cNvPr id="6" name="TextBox 6"/>
            <p:cNvSpPr txBox="1"/>
            <p:nvPr/>
          </p:nvSpPr>
          <p:spPr>
            <a:xfrm>
              <a:off x="-381508" y="3003039"/>
              <a:ext cx="14816737" cy="619914"/>
            </a:xfrm>
            <a:prstGeom prst="rect">
              <a:avLst/>
            </a:prstGeom>
          </p:spPr>
          <p:txBody>
            <a:bodyPr lIns="0" tIns="0" rIns="0" bIns="0" rtlCol="0" anchor="t">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8572246" y="1817431"/>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03093">
            <a:off x="-2894383" y="4833380"/>
            <a:ext cx="5788766" cy="5788766"/>
          </a:xfrm>
          <a:prstGeom prst="rect">
            <a:avLst/>
          </a:prstGeom>
        </p:spPr>
      </p:pic>
      <p:sp>
        <p:nvSpPr>
          <p:cNvPr id="11" name="textruta 10">
            <a:extLst>
              <a:ext uri="{FF2B5EF4-FFF2-40B4-BE49-F238E27FC236}">
                <a16:creationId xmlns:a16="http://schemas.microsoft.com/office/drawing/2014/main" id="{F2A40D62-21D3-11CF-2C63-1BBD395372E9}"/>
              </a:ext>
            </a:extLst>
          </p:cNvPr>
          <p:cNvSpPr txBox="1"/>
          <p:nvPr/>
        </p:nvSpPr>
        <p:spPr>
          <a:xfrm>
            <a:off x="936827" y="1640197"/>
            <a:ext cx="10750348" cy="4154984"/>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white"/>
                </a:solidFill>
                <a:effectLst/>
                <a:uLnTx/>
                <a:uFillTx/>
                <a:latin typeface="Calibri" panose="020F0502020204030204"/>
                <a:ea typeface="+mn-ea"/>
                <a:cs typeface="Arial"/>
              </a:rPr>
              <a:t>Metodbank</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sv-SE" sz="2400" b="1" dirty="0">
              <a:solidFill>
                <a:prstClr val="white"/>
              </a:solidFill>
              <a:latin typeface="Calibri" panose="020F0502020204030204"/>
              <a:cs typeface="Aria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white"/>
                </a:solidFill>
                <a:effectLst/>
                <a:uLnTx/>
                <a:uFillTx/>
                <a:latin typeface="Calibri" panose="020F0502020204030204"/>
                <a:ea typeface="+mn-ea"/>
                <a:cs typeface="Arial"/>
              </a:rPr>
              <a:t>Fortbildare i metoden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2400" b="0" i="0" u="none" strike="noStrike" kern="1200" cap="none" spc="0" normalizeH="0" baseline="0" noProof="0" dirty="0">
                <a:ln>
                  <a:noFill/>
                </a:ln>
                <a:solidFill>
                  <a:prstClr val="white"/>
                </a:solidFill>
                <a:effectLst/>
                <a:uLnTx/>
                <a:uFillTx/>
                <a:latin typeface="Calibri" panose="020F0502020204030204"/>
                <a:ea typeface="+mn-ea"/>
                <a:cs typeface="Arial"/>
              </a:rPr>
              <a:t>Digital infoträff fortbildning för pedagoger - </a:t>
            </a:r>
            <a:r>
              <a:rPr lang="sv-SE" sz="2400" dirty="0">
                <a:solidFill>
                  <a:prstClr val="white"/>
                </a:solidFill>
                <a:latin typeface="Calibri" panose="020F0502020204030204"/>
                <a:cs typeface="Arial"/>
              </a:rPr>
              <a:t>24</a:t>
            </a:r>
            <a:r>
              <a:rPr kumimoji="0" lang="sv-SE" sz="2400" b="0" i="0" u="none" strike="noStrike" kern="1200" cap="none" spc="0" normalizeH="0" baseline="0" noProof="0" dirty="0">
                <a:ln>
                  <a:noFill/>
                </a:ln>
                <a:solidFill>
                  <a:prstClr val="white"/>
                </a:solidFill>
                <a:effectLst/>
                <a:uLnTx/>
                <a:uFillTx/>
                <a:latin typeface="Calibri" panose="020F0502020204030204"/>
                <a:ea typeface="+mn-ea"/>
                <a:cs typeface="Arial"/>
              </a:rPr>
              <a:t> nov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Arial"/>
              </a:rPr>
              <a:t>​</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err="1">
                <a:ln>
                  <a:noFill/>
                </a:ln>
                <a:solidFill>
                  <a:prstClr val="white"/>
                </a:solidFill>
                <a:effectLst/>
                <a:uLnTx/>
                <a:uFillTx/>
                <a:latin typeface="Calibri" panose="020F0502020204030204"/>
                <a:ea typeface="+mn-ea"/>
                <a:cs typeface="Arial"/>
              </a:rPr>
              <a:t>Öppen</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Arial"/>
              </a:rPr>
              <a:t> för </a:t>
            </a:r>
            <a:r>
              <a:rPr kumimoji="0" lang="en-US" sz="2400" b="0" i="0" u="none" strike="noStrike" kern="1200" cap="none" spc="0" normalizeH="0" baseline="0" noProof="0" dirty="0" err="1">
                <a:ln>
                  <a:noFill/>
                </a:ln>
                <a:solidFill>
                  <a:prstClr val="white"/>
                </a:solidFill>
                <a:effectLst/>
                <a:uLnTx/>
                <a:uFillTx/>
                <a:latin typeface="Calibri" panose="020F0502020204030204"/>
                <a:ea typeface="+mn-ea"/>
                <a:cs typeface="Arial"/>
              </a:rPr>
              <a:t>alla</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Arial"/>
              </a:rPr>
              <a:t> </a:t>
            </a:r>
            <a:r>
              <a:rPr kumimoji="0" lang="en-US" sz="2400" b="0" i="0" u="none" strike="noStrike" kern="1200" cap="none" spc="0" normalizeH="0" baseline="0" noProof="0" dirty="0" err="1">
                <a:ln>
                  <a:noFill/>
                </a:ln>
                <a:solidFill>
                  <a:prstClr val="white"/>
                </a:solidFill>
                <a:effectLst/>
                <a:uLnTx/>
                <a:uFillTx/>
                <a:latin typeface="Calibri" panose="020F0502020204030204"/>
                <a:ea typeface="+mn-ea"/>
                <a:cs typeface="Arial"/>
              </a:rPr>
              <a:t>pedagoger</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Arial"/>
              </a:rPr>
              <a:t> </a:t>
            </a:r>
            <a:r>
              <a:rPr kumimoji="0" lang="en-US" sz="2400" b="0" i="0" u="none" strike="noStrike" kern="1200" cap="none" spc="0" normalizeH="0" baseline="0" noProof="0" dirty="0" err="1">
                <a:ln>
                  <a:noFill/>
                </a:ln>
                <a:solidFill>
                  <a:prstClr val="white"/>
                </a:solidFill>
                <a:effectLst/>
                <a:uLnTx/>
                <a:uFillTx/>
                <a:latin typeface="Calibri" panose="020F0502020204030204"/>
                <a:ea typeface="+mn-ea"/>
                <a:cs typeface="Arial"/>
              </a:rPr>
              <a:t>och</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Arial"/>
              </a:rPr>
              <a:t> </a:t>
            </a:r>
            <a:r>
              <a:rPr kumimoji="0" lang="en-US" sz="2400" b="0" i="0" u="none" strike="noStrike" kern="1200" cap="none" spc="0" normalizeH="0" baseline="0" noProof="0" dirty="0" err="1">
                <a:ln>
                  <a:noFill/>
                </a:ln>
                <a:solidFill>
                  <a:prstClr val="white"/>
                </a:solidFill>
                <a:effectLst/>
                <a:uLnTx/>
                <a:uFillTx/>
                <a:latin typeface="Calibri" panose="020F0502020204030204"/>
                <a:ea typeface="+mn-ea"/>
                <a:cs typeface="Arial"/>
              </a:rPr>
              <a:t>skolor</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Arial"/>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err="1">
                <a:ln>
                  <a:noFill/>
                </a:ln>
                <a:solidFill>
                  <a:prstClr val="white"/>
                </a:solidFill>
                <a:effectLst/>
                <a:uLnTx/>
                <a:uFillTx/>
                <a:latin typeface="Calibri" panose="020F0502020204030204"/>
                <a:ea typeface="+mn-ea"/>
                <a:cs typeface="Arial"/>
              </a:rPr>
              <a:t>Fortbildningen</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Arial"/>
              </a:rPr>
              <a:t> </a:t>
            </a:r>
            <a:r>
              <a:rPr kumimoji="0" lang="en-US" sz="2400" b="0" i="0" u="none" strike="noStrike" kern="1200" cap="none" spc="0" normalizeH="0" baseline="0" noProof="0" dirty="0" err="1">
                <a:ln>
                  <a:noFill/>
                </a:ln>
                <a:solidFill>
                  <a:prstClr val="white"/>
                </a:solidFill>
                <a:effectLst/>
                <a:uLnTx/>
                <a:uFillTx/>
                <a:latin typeface="Calibri" panose="020F0502020204030204"/>
                <a:ea typeface="+mn-ea"/>
                <a:cs typeface="Arial"/>
              </a:rPr>
              <a:t>kommer</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Arial"/>
              </a:rPr>
              <a:t> </a:t>
            </a:r>
            <a:r>
              <a:rPr kumimoji="0" lang="en-US" sz="2400" b="0" i="0" u="none" strike="noStrike" kern="1200" cap="none" spc="0" normalizeH="0" baseline="0" noProof="0" dirty="0" err="1">
                <a:ln>
                  <a:noFill/>
                </a:ln>
                <a:solidFill>
                  <a:prstClr val="white"/>
                </a:solidFill>
                <a:effectLst/>
                <a:uLnTx/>
                <a:uFillTx/>
                <a:latin typeface="Calibri" panose="020F0502020204030204"/>
                <a:ea typeface="+mn-ea"/>
                <a:cs typeface="Arial"/>
              </a:rPr>
              <a:t>att</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Arial"/>
              </a:rPr>
              <a:t> </a:t>
            </a:r>
            <a:r>
              <a:rPr kumimoji="0" lang="en-US" sz="2400" b="0" i="0" u="none" strike="noStrike" kern="1200" cap="none" spc="0" normalizeH="0" baseline="0" noProof="0" dirty="0" err="1">
                <a:ln>
                  <a:noFill/>
                </a:ln>
                <a:solidFill>
                  <a:prstClr val="white"/>
                </a:solidFill>
                <a:effectLst/>
                <a:uLnTx/>
                <a:uFillTx/>
                <a:latin typeface="Calibri" panose="020F0502020204030204"/>
                <a:ea typeface="+mn-ea"/>
                <a:cs typeface="Arial"/>
              </a:rPr>
              <a:t>hållas</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Arial"/>
              </a:rPr>
              <a:t> under VT 23</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Aria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Calibri" panose="020F0502020204030204"/>
                <a:ea typeface="+mn-ea"/>
                <a:cs typeface="Arial"/>
              </a:rPr>
              <a:t>Spridning</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Arial"/>
              </a:rPr>
              <a:t> av </a:t>
            </a:r>
            <a:r>
              <a:rPr kumimoji="0" lang="en-US" sz="2400" b="1" i="0" u="none" strike="noStrike" kern="1200" cap="none" spc="0" normalizeH="0" baseline="0" noProof="0" dirty="0" err="1">
                <a:ln>
                  <a:noFill/>
                </a:ln>
                <a:solidFill>
                  <a:prstClr val="white"/>
                </a:solidFill>
                <a:effectLst/>
                <a:uLnTx/>
                <a:uFillTx/>
                <a:latin typeface="Calibri" panose="020F0502020204030204"/>
                <a:ea typeface="+mn-ea"/>
                <a:cs typeface="Arial"/>
              </a:rPr>
              <a:t>projektet</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Arial"/>
              </a:rPr>
              <a:t> </a:t>
            </a:r>
            <a:r>
              <a:rPr kumimoji="0" lang="en-US" sz="2400" b="1" i="0" u="none" strike="noStrike" kern="1200" cap="none" spc="0" normalizeH="0" baseline="0" noProof="0" dirty="0" err="1">
                <a:ln>
                  <a:noFill/>
                </a:ln>
                <a:solidFill>
                  <a:prstClr val="white"/>
                </a:solidFill>
                <a:effectLst/>
                <a:uLnTx/>
                <a:uFillTx/>
                <a:latin typeface="Calibri" panose="020F0502020204030204"/>
                <a:ea typeface="+mn-ea"/>
                <a:cs typeface="Arial"/>
              </a:rPr>
              <a:t>och</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Arial"/>
              </a:rPr>
              <a:t> </a:t>
            </a:r>
            <a:r>
              <a:rPr kumimoji="0" lang="en-US" sz="2400" b="1" i="0" u="none" strike="noStrike" kern="1200" cap="none" spc="0" normalizeH="0" baseline="0" noProof="0" dirty="0" err="1">
                <a:ln>
                  <a:noFill/>
                </a:ln>
                <a:solidFill>
                  <a:prstClr val="white"/>
                </a:solidFill>
                <a:effectLst/>
                <a:uLnTx/>
                <a:uFillTx/>
                <a:latin typeface="Calibri" panose="020F0502020204030204"/>
                <a:ea typeface="+mn-ea"/>
                <a:cs typeface="Arial"/>
              </a:rPr>
              <a:t>metoden</a:t>
            </a:r>
            <a:endParaRPr lang="en-US" sz="2400" b="1" dirty="0">
              <a:solidFill>
                <a:prstClr val="white"/>
              </a:solidFill>
              <a:latin typeface="Calibri" panose="020F0502020204030204"/>
              <a:cs typeface="Arial"/>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Arial"/>
            </a:endParaRPr>
          </a:p>
          <a:p>
            <a:pPr marL="457200" marR="0" lvl="1" indent="0" algn="l" defTabSz="914400" rtl="0" eaLnBrk="1" fontAlgn="auto" latinLnBrk="0" hangingPunct="1">
              <a:lnSpc>
                <a:spcPct val="100000"/>
              </a:lnSpc>
              <a:spcBef>
                <a:spcPts val="0"/>
              </a:spcBef>
              <a:spcAft>
                <a:spcPts val="0"/>
              </a:spcAft>
              <a:buClrTx/>
              <a:buSzTx/>
              <a:buFontTx/>
              <a:buChar char="•"/>
              <a:tabLst/>
              <a:defRPr/>
            </a:pPr>
            <a:r>
              <a:rPr kumimoji="0" lang="sv-SE" sz="2400" b="0" i="0" u="none" strike="noStrike" kern="1200" cap="none" spc="0" normalizeH="0" baseline="0" noProof="0" dirty="0">
                <a:ln>
                  <a:noFill/>
                </a:ln>
                <a:solidFill>
                  <a:prstClr val="white"/>
                </a:solidFill>
                <a:effectLst/>
                <a:uLnTx/>
                <a:uFillTx/>
                <a:latin typeface="Calibri" panose="020F0502020204030204"/>
                <a:ea typeface="+mn-ea"/>
                <a:cs typeface="Arial"/>
              </a:rPr>
              <a:t>    Agenda 2030-konferensen 1-2 dec</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Arial"/>
            </a:endParaRPr>
          </a:p>
        </p:txBody>
      </p:sp>
      <p:pic>
        <p:nvPicPr>
          <p:cNvPr id="12" name="Bildobjekt 11">
            <a:extLst>
              <a:ext uri="{FF2B5EF4-FFF2-40B4-BE49-F238E27FC236}">
                <a16:creationId xmlns:a16="http://schemas.microsoft.com/office/drawing/2014/main" id="{43092C70-55C0-6081-D5AB-514E6B7CE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12943" y="53068"/>
            <a:ext cx="1474232" cy="1432151"/>
          </a:xfrm>
          <a:prstGeom prst="rect">
            <a:avLst/>
          </a:prstGeom>
        </p:spPr>
      </p:pic>
    </p:spTree>
    <p:extLst>
      <p:ext uri="{BB962C8B-B14F-4D97-AF65-F5344CB8AC3E}">
        <p14:creationId xmlns:p14="http://schemas.microsoft.com/office/powerpoint/2010/main" val="3202885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D9B7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04823">
            <a:off x="7608541" y="-4216068"/>
            <a:ext cx="5788766" cy="5788766"/>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flipH="1">
            <a:off x="-3501427" y="-1470212"/>
            <a:ext cx="6858000" cy="6858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9149623" y="1790295"/>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03093">
            <a:off x="-1872786" y="5243083"/>
            <a:ext cx="5788766" cy="5788766"/>
          </a:xfrm>
          <a:prstGeom prst="rect">
            <a:avLst/>
          </a:prstGeom>
        </p:spPr>
      </p:pic>
      <p:sp>
        <p:nvSpPr>
          <p:cNvPr id="9" name="TextBox 9"/>
          <p:cNvSpPr txBox="1"/>
          <p:nvPr/>
        </p:nvSpPr>
        <p:spPr>
          <a:xfrm>
            <a:off x="2391816" y="3969912"/>
            <a:ext cx="7408369" cy="309957"/>
          </a:xfrm>
          <a:prstGeom prst="rect">
            <a:avLst/>
          </a:prstGeom>
        </p:spPr>
        <p:txBody>
          <a:bodyPr lIns="0" tIns="0" rIns="0" bIns="0" rtlCol="0" anchor="t">
            <a:spAutoFit/>
          </a:bodyPr>
          <a:lstStyle/>
          <a:p>
            <a:pPr algn="ctr" defTabSz="609630">
              <a:lnSpc>
                <a:spcPts val="2800"/>
              </a:lnSpc>
            </a:pPr>
            <a:endParaRPr sz="1200">
              <a:solidFill>
                <a:prstClr val="black"/>
              </a:solidFill>
              <a:latin typeface="Calibri"/>
            </a:endParaRPr>
          </a:p>
        </p:txBody>
      </p:sp>
      <p:sp>
        <p:nvSpPr>
          <p:cNvPr id="6" name="textruta 5">
            <a:extLst>
              <a:ext uri="{FF2B5EF4-FFF2-40B4-BE49-F238E27FC236}">
                <a16:creationId xmlns:a16="http://schemas.microsoft.com/office/drawing/2014/main" id="{9F88D5F5-2510-7A95-11FD-B3FB0078807D}"/>
              </a:ext>
            </a:extLst>
          </p:cNvPr>
          <p:cNvSpPr txBox="1"/>
          <p:nvPr/>
        </p:nvSpPr>
        <p:spPr>
          <a:xfrm>
            <a:off x="2637385" y="2505670"/>
            <a:ext cx="7162800" cy="923330"/>
          </a:xfrm>
          <a:prstGeom prst="rect">
            <a:avLst/>
          </a:prstGeom>
          <a:noFill/>
        </p:spPr>
        <p:txBody>
          <a:bodyPr wrap="square" rtlCol="0">
            <a:spAutoFit/>
          </a:bodyPr>
          <a:lstStyle/>
          <a:p>
            <a:r>
              <a:rPr lang="sv-SE" sz="5400" b="1" dirty="0"/>
              <a:t>Bli en del av projektet!</a:t>
            </a:r>
          </a:p>
        </p:txBody>
      </p:sp>
    </p:spTree>
    <p:extLst>
      <p:ext uri="{BB962C8B-B14F-4D97-AF65-F5344CB8AC3E}">
        <p14:creationId xmlns:p14="http://schemas.microsoft.com/office/powerpoint/2010/main" val="2152937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D9B7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04823">
            <a:off x="7608541" y="-4216068"/>
            <a:ext cx="5788766" cy="5788766"/>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flipH="1">
            <a:off x="-3429000" y="-2033710"/>
            <a:ext cx="6858000" cy="6858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9149623" y="1790295"/>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03093">
            <a:off x="-1827066" y="5380243"/>
            <a:ext cx="5788766" cy="5788766"/>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358407" y="4187661"/>
            <a:ext cx="764241" cy="764241"/>
          </a:xfrm>
          <a:prstGeom prst="rect">
            <a:avLst/>
          </a:prstGeom>
        </p:spPr>
      </p:pic>
      <p:grpSp>
        <p:nvGrpSpPr>
          <p:cNvPr id="7" name="Group 7"/>
          <p:cNvGrpSpPr/>
          <p:nvPr/>
        </p:nvGrpSpPr>
        <p:grpSpPr>
          <a:xfrm>
            <a:off x="2391815" y="1615189"/>
            <a:ext cx="7408370" cy="2664680"/>
            <a:chOff x="-2" y="-1869525"/>
            <a:chExt cx="14816739" cy="5329362"/>
          </a:xfrm>
        </p:grpSpPr>
        <p:sp>
          <p:nvSpPr>
            <p:cNvPr id="8" name="TextBox 8"/>
            <p:cNvSpPr txBox="1"/>
            <p:nvPr/>
          </p:nvSpPr>
          <p:spPr>
            <a:xfrm>
              <a:off x="-2" y="-1869525"/>
              <a:ext cx="14816737" cy="1927965"/>
            </a:xfrm>
            <a:prstGeom prst="rect">
              <a:avLst/>
            </a:prstGeom>
          </p:spPr>
          <p:txBody>
            <a:bodyPr lIns="0" tIns="0" rIns="0" bIns="0" rtlCol="0" anchor="t">
              <a:spAutoFit/>
            </a:bodyPr>
            <a:lstStyle/>
            <a:p>
              <a:pPr algn="ctr" defTabSz="609630">
                <a:lnSpc>
                  <a:spcPts val="8000"/>
                </a:lnSpc>
                <a:spcBef>
                  <a:spcPct val="0"/>
                </a:spcBef>
              </a:pPr>
              <a:r>
                <a:rPr lang="en-US" sz="6666" b="1">
                  <a:solidFill>
                    <a:srgbClr val="050708"/>
                  </a:solidFill>
                  <a:latin typeface="Open Sans Light Bold"/>
                </a:rPr>
                <a:t>Tack!</a:t>
              </a:r>
            </a:p>
          </p:txBody>
        </p:sp>
        <p:sp>
          <p:nvSpPr>
            <p:cNvPr id="9" name="TextBox 9"/>
            <p:cNvSpPr txBox="1"/>
            <p:nvPr/>
          </p:nvSpPr>
          <p:spPr>
            <a:xfrm>
              <a:off x="0" y="2839923"/>
              <a:ext cx="14816737" cy="619914"/>
            </a:xfrm>
            <a:prstGeom prst="rect">
              <a:avLst/>
            </a:prstGeom>
          </p:spPr>
          <p:txBody>
            <a:bodyPr lIns="0" tIns="0" rIns="0" bIns="0" rtlCol="0" anchor="t">
              <a:spAutoFit/>
            </a:bodyPr>
            <a:lstStyle/>
            <a:p>
              <a:pPr algn="ctr" defTabSz="609630">
                <a:lnSpc>
                  <a:spcPts val="2800"/>
                </a:lnSpc>
              </a:pPr>
              <a:endParaRPr sz="1200">
                <a:solidFill>
                  <a:prstClr val="black"/>
                </a:solidFill>
                <a:latin typeface="Calibri"/>
              </a:endParaRPr>
            </a:p>
          </p:txBody>
        </p:sp>
      </p:grpSp>
      <p:grpSp>
        <p:nvGrpSpPr>
          <p:cNvPr id="10" name="Group 10"/>
          <p:cNvGrpSpPr/>
          <p:nvPr/>
        </p:nvGrpSpPr>
        <p:grpSpPr>
          <a:xfrm>
            <a:off x="2585128" y="2869084"/>
            <a:ext cx="7408369" cy="3077766"/>
            <a:chOff x="0" y="-9525"/>
            <a:chExt cx="14816737" cy="6155532"/>
          </a:xfrm>
        </p:grpSpPr>
        <p:sp>
          <p:nvSpPr>
            <p:cNvPr id="11" name="TextBox 11"/>
            <p:cNvSpPr txBox="1"/>
            <p:nvPr/>
          </p:nvSpPr>
          <p:spPr>
            <a:xfrm>
              <a:off x="0" y="-9525"/>
              <a:ext cx="14816737" cy="6155532"/>
            </a:xfrm>
            <a:prstGeom prst="rect">
              <a:avLst/>
            </a:prstGeom>
          </p:spPr>
          <p:txBody>
            <a:bodyPr lIns="0" tIns="0" rIns="0" bIns="0" rtlCol="0" anchor="t">
              <a:spAutoFit/>
            </a:bodyPr>
            <a:lstStyle/>
            <a:p>
              <a:pPr algn="ctr" defTabSz="609630">
                <a:lnSpc>
                  <a:spcPts val="4000"/>
                </a:lnSpc>
                <a:spcBef>
                  <a:spcPct val="0"/>
                </a:spcBef>
              </a:pPr>
              <a:r>
                <a:rPr lang="en-US" sz="3334">
                  <a:solidFill>
                    <a:srgbClr val="EAF3E9"/>
                  </a:solidFill>
                  <a:latin typeface="Open Sans Light Bold"/>
                  <a:hlinkClick r:id="rId9"/>
                </a:rPr>
                <a:t>Elin.bonnier@sverigesfolkhogskolor.se</a:t>
              </a:r>
              <a:endParaRPr lang="en-US" sz="3334">
                <a:solidFill>
                  <a:srgbClr val="EAF3E9"/>
                </a:solidFill>
                <a:latin typeface="Open Sans Light Bold"/>
              </a:endParaRPr>
            </a:p>
            <a:p>
              <a:pPr algn="ctr" defTabSz="609630">
                <a:lnSpc>
                  <a:spcPts val="4000"/>
                </a:lnSpc>
                <a:spcBef>
                  <a:spcPct val="0"/>
                </a:spcBef>
              </a:pPr>
              <a:endParaRPr lang="en-US" sz="3334">
                <a:solidFill>
                  <a:srgbClr val="EAF3E9"/>
                </a:solidFill>
                <a:latin typeface="Open Sans Light Bold"/>
              </a:endParaRPr>
            </a:p>
            <a:p>
              <a:pPr algn="ctr" defTabSz="609630">
                <a:lnSpc>
                  <a:spcPts val="4000"/>
                </a:lnSpc>
                <a:spcBef>
                  <a:spcPct val="0"/>
                </a:spcBef>
              </a:pPr>
              <a:endParaRPr lang="en-US" sz="3334">
                <a:solidFill>
                  <a:srgbClr val="EAF3E9"/>
                </a:solidFill>
                <a:latin typeface="Open Sans Light Bold"/>
              </a:endParaRPr>
            </a:p>
            <a:p>
              <a:pPr algn="ctr" defTabSz="609630">
                <a:lnSpc>
                  <a:spcPts val="4000"/>
                </a:lnSpc>
                <a:spcBef>
                  <a:spcPct val="0"/>
                </a:spcBef>
              </a:pPr>
              <a:r>
                <a:rPr lang="en-US" sz="3334" err="1">
                  <a:solidFill>
                    <a:srgbClr val="EAF3E9"/>
                  </a:solidFill>
                  <a:latin typeface="Open Sans Light Bold"/>
                </a:rPr>
                <a:t>minstory_varagenda</a:t>
              </a:r>
              <a:endParaRPr lang="en-US" sz="3334">
                <a:solidFill>
                  <a:srgbClr val="EAF3E9"/>
                </a:solidFill>
                <a:latin typeface="Open Sans Light Bold"/>
              </a:endParaRPr>
            </a:p>
            <a:p>
              <a:pPr algn="ctr" defTabSz="609630">
                <a:lnSpc>
                  <a:spcPts val="4000"/>
                </a:lnSpc>
                <a:spcBef>
                  <a:spcPct val="0"/>
                </a:spcBef>
              </a:pPr>
              <a:br>
                <a:rPr lang="en-US" sz="3334">
                  <a:solidFill>
                    <a:srgbClr val="EAF3E9"/>
                  </a:solidFill>
                  <a:latin typeface="Open Sans Light Bold"/>
                </a:rPr>
              </a:br>
              <a:endParaRPr lang="en-US" sz="3334">
                <a:solidFill>
                  <a:srgbClr val="EAF3E9"/>
                </a:solidFill>
                <a:latin typeface="Open Sans Light Bold"/>
              </a:endParaRPr>
            </a:p>
          </p:txBody>
        </p:sp>
        <p:sp>
          <p:nvSpPr>
            <p:cNvPr id="12" name="TextBox 12"/>
            <p:cNvSpPr txBox="1"/>
            <p:nvPr/>
          </p:nvSpPr>
          <p:spPr>
            <a:xfrm>
              <a:off x="0" y="1823923"/>
              <a:ext cx="14816737" cy="619914"/>
            </a:xfrm>
            <a:prstGeom prst="rect">
              <a:avLst/>
            </a:prstGeom>
          </p:spPr>
          <p:txBody>
            <a:bodyPr lIns="0" tIns="0" rIns="0" bIns="0" rtlCol="0" anchor="t">
              <a:spAutoFit/>
            </a:bodyPr>
            <a:lstStyle/>
            <a:p>
              <a:pPr algn="ctr" defTabSz="609630">
                <a:lnSpc>
                  <a:spcPts val="2800"/>
                </a:lnSpc>
              </a:pPr>
              <a:endParaRPr sz="1200">
                <a:solidFill>
                  <a:prstClr val="black"/>
                </a:solidFill>
                <a:latin typeface="Calibri"/>
              </a:endParaRPr>
            </a:p>
          </p:txBody>
        </p:sp>
      </p:grpSp>
    </p:spTree>
    <p:extLst>
      <p:ext uri="{BB962C8B-B14F-4D97-AF65-F5344CB8AC3E}">
        <p14:creationId xmlns:p14="http://schemas.microsoft.com/office/powerpoint/2010/main" val="1331663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D0B9130B-385E-C96B-B912-0A433E7E87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03093">
            <a:off x="-1525642" y="4381059"/>
            <a:ext cx="5788766" cy="5788766"/>
          </a:xfrm>
          <a:prstGeom prst="rect">
            <a:avLst/>
          </a:prstGeom>
        </p:spPr>
      </p:pic>
      <p:pic>
        <p:nvPicPr>
          <p:cNvPr id="3" name="Picture 3">
            <a:extLst>
              <a:ext uri="{FF2B5EF4-FFF2-40B4-BE49-F238E27FC236}">
                <a16:creationId xmlns:a16="http://schemas.microsoft.com/office/drawing/2014/main" id="{9D8FC9DC-3621-7EDA-D867-97ED1C9DF3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flipH="1">
            <a:off x="-3371530" y="-1931290"/>
            <a:ext cx="6858000" cy="6858000"/>
          </a:xfrm>
          <a:prstGeom prst="rect">
            <a:avLst/>
          </a:prstGeom>
        </p:spPr>
      </p:pic>
      <p:pic>
        <p:nvPicPr>
          <p:cNvPr id="20" name="Picture 2">
            <a:extLst>
              <a:ext uri="{FF2B5EF4-FFF2-40B4-BE49-F238E27FC236}">
                <a16:creationId xmlns:a16="http://schemas.microsoft.com/office/drawing/2014/main" id="{2FACF58F-9B53-638D-8A29-E2597743C6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04823">
            <a:off x="7608541" y="-4216068"/>
            <a:ext cx="5788766" cy="5788766"/>
          </a:xfrm>
          <a:prstGeom prst="rect">
            <a:avLst/>
          </a:prstGeom>
        </p:spPr>
      </p:pic>
      <p:pic>
        <p:nvPicPr>
          <p:cNvPr id="16" name="Picture 7">
            <a:extLst>
              <a:ext uri="{FF2B5EF4-FFF2-40B4-BE49-F238E27FC236}">
                <a16:creationId xmlns:a16="http://schemas.microsoft.com/office/drawing/2014/main" id="{D4FF1619-9871-4309-39E3-7B58321E6F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8572246" y="1817431"/>
            <a:ext cx="6858000" cy="6858000"/>
          </a:xfrm>
          <a:prstGeom prst="rect">
            <a:avLst/>
          </a:prstGeom>
        </p:spPr>
      </p:pic>
      <p:sp>
        <p:nvSpPr>
          <p:cNvPr id="7" name="Rubrik 3">
            <a:extLst>
              <a:ext uri="{FF2B5EF4-FFF2-40B4-BE49-F238E27FC236}">
                <a16:creationId xmlns:a16="http://schemas.microsoft.com/office/drawing/2014/main" id="{E80BD27D-F4E6-45FE-8211-56D75CB465C0}"/>
              </a:ext>
            </a:extLst>
          </p:cNvPr>
          <p:cNvSpPr txBox="1">
            <a:spLocks/>
          </p:cNvSpPr>
          <p:nvPr/>
        </p:nvSpPr>
        <p:spPr>
          <a:xfrm>
            <a:off x="3086538" y="898657"/>
            <a:ext cx="8155259" cy="998598"/>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v-SE" sz="7000" b="1">
              <a:solidFill>
                <a:schemeClr val="bg1"/>
              </a:solidFill>
              <a:cs typeface="Calibri Light"/>
            </a:endParaRPr>
          </a:p>
          <a:p>
            <a:endParaRPr lang="sv-SE" sz="4000" b="1"/>
          </a:p>
        </p:txBody>
      </p:sp>
      <p:sp>
        <p:nvSpPr>
          <p:cNvPr id="11" name="textruta 10">
            <a:extLst>
              <a:ext uri="{FF2B5EF4-FFF2-40B4-BE49-F238E27FC236}">
                <a16:creationId xmlns:a16="http://schemas.microsoft.com/office/drawing/2014/main" id="{5F3B9C98-106F-4585-B02E-91D73ED18120}"/>
              </a:ext>
            </a:extLst>
          </p:cNvPr>
          <p:cNvSpPr txBox="1"/>
          <p:nvPr/>
        </p:nvSpPr>
        <p:spPr>
          <a:xfrm>
            <a:off x="1882258" y="690320"/>
            <a:ext cx="9601200" cy="6555641"/>
          </a:xfrm>
          <a:prstGeom prst="rect">
            <a:avLst/>
          </a:prstGeom>
          <a:noFill/>
        </p:spPr>
        <p:txBody>
          <a:bodyPr wrap="square">
            <a:spAutoFit/>
          </a:bodyPr>
          <a:lstStyle/>
          <a:p>
            <a:r>
              <a:rPr lang="sv-SE" sz="2800" b="1">
                <a:solidFill>
                  <a:schemeClr val="bg1"/>
                </a:solidFill>
                <a:effectLst/>
                <a:latin typeface="Calibri" panose="020F0502020204030204" pitchFamily="34" charset="0"/>
              </a:rPr>
              <a:t>Min Story – vår agenda i ett nötskal</a:t>
            </a:r>
          </a:p>
          <a:p>
            <a:endParaRPr lang="sv-SE" sz="2800" b="1">
              <a:solidFill>
                <a:schemeClr val="bg1"/>
              </a:solidFill>
              <a:effectLst/>
              <a:latin typeface="Calibri" panose="020F0502020204030204" pitchFamily="34" charset="0"/>
            </a:endParaRPr>
          </a:p>
          <a:p>
            <a:pPr marL="285750" indent="-285750">
              <a:buFont typeface="Arial" panose="020B0604020202020204" pitchFamily="34" charset="0"/>
              <a:buChar char="•"/>
            </a:pPr>
            <a:r>
              <a:rPr lang="sv-SE" sz="2400">
                <a:solidFill>
                  <a:schemeClr val="bg1"/>
                </a:solidFill>
                <a:latin typeface="Calibri" panose="020F0502020204030204" pitchFamily="34" charset="0"/>
              </a:rPr>
              <a:t>Metodutveckling av ”jag-vi-världen” med d</a:t>
            </a:r>
            <a:r>
              <a:rPr lang="sv-SE" sz="2400">
                <a:solidFill>
                  <a:schemeClr val="bg1"/>
                </a:solidFill>
                <a:effectLst/>
                <a:latin typeface="Calibri" panose="020F0502020204030204" pitchFamily="34" charset="0"/>
                <a:ea typeface="Calibri" panose="020F0502020204030204" pitchFamily="34" charset="0"/>
              </a:rPr>
              <a:t>eltagare på allmän kurs.</a:t>
            </a:r>
          </a:p>
          <a:p>
            <a:pPr marL="285750" indent="-285750">
              <a:buFont typeface="Arial" panose="020B0604020202020204" pitchFamily="34" charset="0"/>
              <a:buChar char="•"/>
            </a:pPr>
            <a:endParaRPr lang="sv-SE" sz="2400">
              <a:solidFill>
                <a:schemeClr val="bg1"/>
              </a:solidFill>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sv-SE" sz="2400">
                <a:solidFill>
                  <a:schemeClr val="bg1"/>
                </a:solidFill>
                <a:latin typeface="Calibri" panose="020F0502020204030204" pitchFamily="34" charset="0"/>
              </a:rPr>
              <a:t>Medskapande - D</a:t>
            </a:r>
            <a:r>
              <a:rPr lang="sv-SE" sz="2400">
                <a:solidFill>
                  <a:schemeClr val="bg1"/>
                </a:solidFill>
                <a:effectLst/>
                <a:latin typeface="Calibri" panose="020F0502020204030204" pitchFamily="34" charset="0"/>
              </a:rPr>
              <a:t>eltagarnas egna erfarenheter, berättelser och engagemang i fokus</a:t>
            </a:r>
            <a:br>
              <a:rPr lang="sv-SE" sz="2400">
                <a:solidFill>
                  <a:schemeClr val="bg1"/>
                </a:solidFill>
                <a:effectLst/>
                <a:latin typeface="Calibri" panose="020F0502020204030204" pitchFamily="34" charset="0"/>
                <a:ea typeface="Calibri" panose="020F0502020204030204" pitchFamily="34" charset="0"/>
              </a:rPr>
            </a:br>
            <a:endParaRPr lang="sv-SE" sz="2400">
              <a:solidFill>
                <a:schemeClr val="bg1"/>
              </a:solidFill>
              <a:latin typeface="Calibri" panose="020F0502020204030204" pitchFamily="34" charset="0"/>
            </a:endParaRPr>
          </a:p>
          <a:p>
            <a:pPr marL="285750" indent="-285750">
              <a:buFont typeface="Arial" panose="020B0604020202020204" pitchFamily="34" charset="0"/>
              <a:buChar char="•"/>
            </a:pPr>
            <a:r>
              <a:rPr lang="sv-SE" sz="2400">
                <a:solidFill>
                  <a:schemeClr val="bg1"/>
                </a:solidFill>
                <a:effectLst/>
                <a:latin typeface="Calibri" panose="020F0502020204030204" pitchFamily="34" charset="0"/>
              </a:rPr>
              <a:t>Sep 2021 – </a:t>
            </a:r>
            <a:r>
              <a:rPr lang="sv-SE" sz="2400">
                <a:solidFill>
                  <a:schemeClr val="bg1"/>
                </a:solidFill>
                <a:latin typeface="Calibri" panose="020F0502020204030204" pitchFamily="34" charset="0"/>
              </a:rPr>
              <a:t>sep 2023</a:t>
            </a:r>
            <a:endParaRPr lang="sv-SE" sz="2400">
              <a:solidFill>
                <a:schemeClr val="bg1"/>
              </a:solidFill>
              <a:latin typeface="Calibri" panose="020F0502020204030204" pitchFamily="34" charset="0"/>
              <a:ea typeface="Calibri" panose="020F0502020204030204" pitchFamily="34" charset="0"/>
            </a:endParaRPr>
          </a:p>
          <a:p>
            <a:endParaRPr lang="sv-SE" sz="2400">
              <a:solidFill>
                <a:schemeClr val="bg1"/>
              </a:solidFill>
              <a:effectLst/>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sv-SE" sz="2400">
                <a:solidFill>
                  <a:schemeClr val="bg1"/>
                </a:solidFill>
                <a:latin typeface="Calibri" panose="020F0502020204030204" pitchFamily="34" charset="0"/>
                <a:ea typeface="Calibri" panose="020F0502020204030204" pitchFamily="34" charset="0"/>
              </a:rPr>
              <a:t>Bidra till positiv samhällsutveckling och genomförandet av de globala målen -</a:t>
            </a:r>
            <a:r>
              <a:rPr lang="sv-SE" sz="2400">
                <a:solidFill>
                  <a:schemeClr val="bg1"/>
                </a:solidFill>
                <a:effectLst/>
                <a:latin typeface="Calibri" panose="020F0502020204030204" pitchFamily="34" charset="0"/>
                <a:ea typeface="Calibri" panose="020F0502020204030204" pitchFamily="34" charset="0"/>
              </a:rPr>
              <a:t> </a:t>
            </a:r>
            <a:r>
              <a:rPr lang="sv-SE" sz="2400">
                <a:solidFill>
                  <a:schemeClr val="bg1"/>
                </a:solidFill>
                <a:latin typeface="Calibri" panose="020F0502020204030204" pitchFamily="34" charset="0"/>
                <a:ea typeface="Calibri" panose="020F0502020204030204" pitchFamily="34" charset="0"/>
              </a:rPr>
              <a:t>Ett nytt sätt att arbeta med Agenda 2030. </a:t>
            </a:r>
          </a:p>
          <a:p>
            <a:endParaRPr lang="sv-SE" sz="2400">
              <a:solidFill>
                <a:schemeClr val="bg1"/>
              </a:solidFill>
              <a:effectLst/>
              <a:latin typeface="Calibri" panose="020F0502020204030204" pitchFamily="34" charset="0"/>
            </a:endParaRPr>
          </a:p>
          <a:p>
            <a:pPr marL="342900" indent="-342900">
              <a:buFont typeface="Arial" panose="020B0604020202020204" pitchFamily="34" charset="0"/>
              <a:buChar char="•"/>
            </a:pPr>
            <a:endParaRPr lang="sv-SE" sz="2400">
              <a:solidFill>
                <a:schemeClr val="bg1"/>
              </a:solidFill>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sv-SE" sz="2400">
              <a:solidFill>
                <a:schemeClr val="bg1"/>
              </a:solidFill>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sv-SE" sz="2000">
              <a:effectLst/>
              <a:latin typeface="Calibri" panose="020F0502020204030204" pitchFamily="34" charset="0"/>
            </a:endParaRPr>
          </a:p>
          <a:p>
            <a:endParaRPr lang="sv-SE" sz="2000">
              <a:latin typeface="Calibri" panose="020F0502020204030204" pitchFamily="34" charset="0"/>
            </a:endParaRPr>
          </a:p>
          <a:p>
            <a:pPr marL="285750" indent="-285750">
              <a:buFont typeface="Arial" panose="020B0604020202020204" pitchFamily="34" charset="0"/>
              <a:buChar char="•"/>
            </a:pPr>
            <a:endParaRPr lang="sv-SE">
              <a:latin typeface="Calibri" panose="020F0502020204030204" pitchFamily="34" charset="0"/>
            </a:endParaRPr>
          </a:p>
          <a:p>
            <a:pPr marL="285750" indent="-285750">
              <a:buFont typeface="Arial" panose="020B0604020202020204" pitchFamily="34" charset="0"/>
              <a:buChar char="•"/>
            </a:pPr>
            <a:endParaRPr lang="sv-SE">
              <a:latin typeface="Calibri" panose="020F0502020204030204" pitchFamily="34" charset="0"/>
            </a:endParaRPr>
          </a:p>
        </p:txBody>
      </p:sp>
      <p:pic>
        <p:nvPicPr>
          <p:cNvPr id="13" name="Bild 12">
            <a:extLst>
              <a:ext uri="{FF2B5EF4-FFF2-40B4-BE49-F238E27FC236}">
                <a16:creationId xmlns:a16="http://schemas.microsoft.com/office/drawing/2014/main" id="{1133ECE3-4AC3-4400-8D46-D2CD075206B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64795" y="5310567"/>
            <a:ext cx="1416567" cy="1285555"/>
          </a:xfrm>
          <a:prstGeom prst="rect">
            <a:avLst/>
          </a:prstGeom>
        </p:spPr>
      </p:pic>
    </p:spTree>
    <p:extLst>
      <p:ext uri="{BB962C8B-B14F-4D97-AF65-F5344CB8AC3E}">
        <p14:creationId xmlns:p14="http://schemas.microsoft.com/office/powerpoint/2010/main" val="230276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9C3AF"/>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E18A56E-24AB-4232-86F2-EE0CA4BF4BBC}"/>
              </a:ext>
            </a:extLst>
          </p:cNvPr>
          <p:cNvSpPr/>
          <p:nvPr/>
        </p:nvSpPr>
        <p:spPr>
          <a:xfrm>
            <a:off x="1193646" y="769291"/>
            <a:ext cx="57707" cy="5540188"/>
          </a:xfrm>
          <a:prstGeom prst="rect">
            <a:avLst/>
          </a:prstGeom>
          <a:solidFill>
            <a:srgbClr val="396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0000"/>
              </a:solidFill>
              <a:highlight>
                <a:srgbClr val="FFFF00"/>
              </a:highlight>
            </a:endParaRPr>
          </a:p>
        </p:txBody>
      </p:sp>
      <p:sp>
        <p:nvSpPr>
          <p:cNvPr id="7" name="Rubrik 3">
            <a:extLst>
              <a:ext uri="{FF2B5EF4-FFF2-40B4-BE49-F238E27FC236}">
                <a16:creationId xmlns:a16="http://schemas.microsoft.com/office/drawing/2014/main" id="{E80BD27D-F4E6-45FE-8211-56D75CB465C0}"/>
              </a:ext>
            </a:extLst>
          </p:cNvPr>
          <p:cNvSpPr txBox="1">
            <a:spLocks/>
          </p:cNvSpPr>
          <p:nvPr/>
        </p:nvSpPr>
        <p:spPr>
          <a:xfrm>
            <a:off x="1520515" y="517999"/>
            <a:ext cx="8155259" cy="998598"/>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4000" b="1"/>
              <a:t>Medverkande skolor</a:t>
            </a:r>
            <a:endParaRPr lang="sv-SE" sz="7000" b="1">
              <a:solidFill>
                <a:schemeClr val="bg1"/>
              </a:solidFill>
              <a:cs typeface="Calibri Light"/>
            </a:endParaRPr>
          </a:p>
          <a:p>
            <a:endParaRPr lang="sv-SE" sz="4000" b="1"/>
          </a:p>
        </p:txBody>
      </p:sp>
      <p:graphicFrame>
        <p:nvGraphicFramePr>
          <p:cNvPr id="12" name="textruta 9">
            <a:extLst>
              <a:ext uri="{FF2B5EF4-FFF2-40B4-BE49-F238E27FC236}">
                <a16:creationId xmlns:a16="http://schemas.microsoft.com/office/drawing/2014/main" id="{BEC9DC7E-BF11-4A24-A73B-51A968756FC5}"/>
              </a:ext>
            </a:extLst>
          </p:cNvPr>
          <p:cNvGraphicFramePr/>
          <p:nvPr>
            <p:extLst>
              <p:ext uri="{D42A27DB-BD31-4B8C-83A1-F6EECF244321}">
                <p14:modId xmlns:p14="http://schemas.microsoft.com/office/powerpoint/2010/main" val="248241260"/>
              </p:ext>
            </p:extLst>
          </p:nvPr>
        </p:nvGraphicFramePr>
        <p:xfrm>
          <a:off x="1617334" y="1470301"/>
          <a:ext cx="6572876" cy="4708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Bildobjekt 2" descr="En bild som visar karta&#10;&#10;Automatiskt genererad beskrivning">
            <a:extLst>
              <a:ext uri="{FF2B5EF4-FFF2-40B4-BE49-F238E27FC236}">
                <a16:creationId xmlns:a16="http://schemas.microsoft.com/office/drawing/2014/main" id="{069E50E3-6DB7-4C2B-B82D-DD3A7BE7C5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83592" y="517999"/>
            <a:ext cx="3391074" cy="5766096"/>
          </a:xfrm>
          <a:prstGeom prst="rect">
            <a:avLst/>
          </a:prstGeom>
        </p:spPr>
      </p:pic>
      <p:sp>
        <p:nvSpPr>
          <p:cNvPr id="8" name="Rektangel: rundade hörn 7">
            <a:extLst>
              <a:ext uri="{FF2B5EF4-FFF2-40B4-BE49-F238E27FC236}">
                <a16:creationId xmlns:a16="http://schemas.microsoft.com/office/drawing/2014/main" id="{F7B1BE1E-2A56-49E5-AAA8-4B534B0A1E54}"/>
              </a:ext>
            </a:extLst>
          </p:cNvPr>
          <p:cNvSpPr/>
          <p:nvPr/>
        </p:nvSpPr>
        <p:spPr>
          <a:xfrm>
            <a:off x="9565242" y="2207673"/>
            <a:ext cx="904126" cy="2992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1200"/>
              <a:t>Medlefors</a:t>
            </a:r>
          </a:p>
        </p:txBody>
      </p:sp>
      <p:sp>
        <p:nvSpPr>
          <p:cNvPr id="10" name="Rektangel: rundade hörn 9">
            <a:extLst>
              <a:ext uri="{FF2B5EF4-FFF2-40B4-BE49-F238E27FC236}">
                <a16:creationId xmlns:a16="http://schemas.microsoft.com/office/drawing/2014/main" id="{90D66735-CBA6-45FA-B9F5-28172DF1C7F5}"/>
              </a:ext>
            </a:extLst>
          </p:cNvPr>
          <p:cNvSpPr/>
          <p:nvPr/>
        </p:nvSpPr>
        <p:spPr>
          <a:xfrm>
            <a:off x="9054188" y="4201496"/>
            <a:ext cx="1243172" cy="2992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1200"/>
              <a:t>Stadsmissionen</a:t>
            </a:r>
          </a:p>
        </p:txBody>
      </p:sp>
      <p:sp>
        <p:nvSpPr>
          <p:cNvPr id="11" name="Rektangel: rundade hörn 10">
            <a:extLst>
              <a:ext uri="{FF2B5EF4-FFF2-40B4-BE49-F238E27FC236}">
                <a16:creationId xmlns:a16="http://schemas.microsoft.com/office/drawing/2014/main" id="{BD6890B3-1BF5-4218-94FE-54A0292D87B1}"/>
              </a:ext>
            </a:extLst>
          </p:cNvPr>
          <p:cNvSpPr/>
          <p:nvPr/>
        </p:nvSpPr>
        <p:spPr>
          <a:xfrm>
            <a:off x="9054188" y="4500717"/>
            <a:ext cx="942567" cy="2992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1200"/>
              <a:t>Röda korset</a:t>
            </a:r>
          </a:p>
        </p:txBody>
      </p:sp>
      <p:sp>
        <p:nvSpPr>
          <p:cNvPr id="13" name="Rektangel: rundade hörn 12">
            <a:extLst>
              <a:ext uri="{FF2B5EF4-FFF2-40B4-BE49-F238E27FC236}">
                <a16:creationId xmlns:a16="http://schemas.microsoft.com/office/drawing/2014/main" id="{09B92BF2-C75F-4BE9-A3DF-6F850D746584}"/>
              </a:ext>
            </a:extLst>
          </p:cNvPr>
          <p:cNvSpPr/>
          <p:nvPr/>
        </p:nvSpPr>
        <p:spPr>
          <a:xfrm>
            <a:off x="8446683" y="4943574"/>
            <a:ext cx="862086" cy="2992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1200" err="1"/>
              <a:t>Marieborg</a:t>
            </a:r>
            <a:endParaRPr lang="sv-SE" sz="1200"/>
          </a:p>
        </p:txBody>
      </p:sp>
      <p:sp>
        <p:nvSpPr>
          <p:cNvPr id="14" name="Rektangel: rundade hörn 13">
            <a:extLst>
              <a:ext uri="{FF2B5EF4-FFF2-40B4-BE49-F238E27FC236}">
                <a16:creationId xmlns:a16="http://schemas.microsoft.com/office/drawing/2014/main" id="{90EF14A9-2AB5-47E2-8C94-B469C79F0AC6}"/>
              </a:ext>
            </a:extLst>
          </p:cNvPr>
          <p:cNvSpPr/>
          <p:nvPr/>
        </p:nvSpPr>
        <p:spPr>
          <a:xfrm>
            <a:off x="7313019" y="4422924"/>
            <a:ext cx="942567" cy="2992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1200"/>
              <a:t>Dalsland</a:t>
            </a:r>
          </a:p>
        </p:txBody>
      </p:sp>
      <p:sp>
        <p:nvSpPr>
          <p:cNvPr id="15" name="Rektangel: rundade hörn 14">
            <a:extLst>
              <a:ext uri="{FF2B5EF4-FFF2-40B4-BE49-F238E27FC236}">
                <a16:creationId xmlns:a16="http://schemas.microsoft.com/office/drawing/2014/main" id="{F5768257-EE1B-4003-8A8A-E13317585B1B}"/>
              </a:ext>
            </a:extLst>
          </p:cNvPr>
          <p:cNvSpPr/>
          <p:nvPr/>
        </p:nvSpPr>
        <p:spPr>
          <a:xfrm>
            <a:off x="8406442" y="5536041"/>
            <a:ext cx="942567" cy="2992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1200" err="1"/>
              <a:t>Valjeviken</a:t>
            </a:r>
            <a:endParaRPr lang="sv-SE" sz="1200"/>
          </a:p>
        </p:txBody>
      </p:sp>
      <p:sp>
        <p:nvSpPr>
          <p:cNvPr id="16" name="Rektangel: rundade hörn 15">
            <a:extLst>
              <a:ext uri="{FF2B5EF4-FFF2-40B4-BE49-F238E27FC236}">
                <a16:creationId xmlns:a16="http://schemas.microsoft.com/office/drawing/2014/main" id="{D671B41B-493F-40E4-AC72-5C0B0F937BF2}"/>
              </a:ext>
            </a:extLst>
          </p:cNvPr>
          <p:cNvSpPr/>
          <p:nvPr/>
        </p:nvSpPr>
        <p:spPr>
          <a:xfrm>
            <a:off x="8145226" y="5913055"/>
            <a:ext cx="778181" cy="2932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1200" err="1"/>
              <a:t>Glokala</a:t>
            </a:r>
            <a:endParaRPr lang="sv-SE" sz="1200"/>
          </a:p>
        </p:txBody>
      </p:sp>
    </p:spTree>
    <p:extLst>
      <p:ext uri="{BB962C8B-B14F-4D97-AF65-F5344CB8AC3E}">
        <p14:creationId xmlns:p14="http://schemas.microsoft.com/office/powerpoint/2010/main" val="1874557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034" name="Rectangle 140">
            <a:extLst>
              <a:ext uri="{FF2B5EF4-FFF2-40B4-BE49-F238E27FC236}">
                <a16:creationId xmlns:a16="http://schemas.microsoft.com/office/drawing/2014/main" id="{7E6D2D34-4BB4-460B-8844-027610FB2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116BDD4-B346-4E8D-BC0C-D19B478429F9}"/>
              </a:ext>
            </a:extLst>
          </p:cNvPr>
          <p:cNvSpPr>
            <a:spLocks noGrp="1"/>
          </p:cNvSpPr>
          <p:nvPr>
            <p:ph type="title"/>
          </p:nvPr>
        </p:nvSpPr>
        <p:spPr>
          <a:xfrm>
            <a:off x="2227656" y="241795"/>
            <a:ext cx="4977976" cy="1455996"/>
          </a:xfrm>
        </p:spPr>
        <p:txBody>
          <a:bodyPr anchor="b">
            <a:normAutofit/>
          </a:bodyPr>
          <a:lstStyle/>
          <a:p>
            <a:r>
              <a:rPr lang="sv-SE" sz="3600">
                <a:solidFill>
                  <a:schemeClr val="tx2"/>
                </a:solidFill>
              </a:rPr>
              <a:t>Regeringens ungdomspolitiska mål:</a:t>
            </a:r>
          </a:p>
        </p:txBody>
      </p:sp>
      <p:pic>
        <p:nvPicPr>
          <p:cNvPr id="1026" name="Picture 2" descr="Startsida Regeringen.se">
            <a:extLst>
              <a:ext uri="{FF2B5EF4-FFF2-40B4-BE49-F238E27FC236}">
                <a16:creationId xmlns:a16="http://schemas.microsoft.com/office/drawing/2014/main" id="{8015EACE-E4E8-4D18-A0C9-F7E585FCA4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7566"/>
          <a:stretch/>
        </p:blipFill>
        <p:spPr bwMode="auto">
          <a:xfrm>
            <a:off x="791171" y="266582"/>
            <a:ext cx="1503921" cy="1863700"/>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roup 142">
            <a:extLst>
              <a:ext uri="{FF2B5EF4-FFF2-40B4-BE49-F238E27FC236}">
                <a16:creationId xmlns:a16="http://schemas.microsoft.com/office/drawing/2014/main" id="{C5314570-9B06-4D37-8CBD-EDD67C2FA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4155"/>
            <a:ext cx="2514948" cy="2174333"/>
            <a:chOff x="-305" y="-4155"/>
            <a:chExt cx="2514948" cy="2174333"/>
          </a:xfrm>
        </p:grpSpPr>
        <p:sp>
          <p:nvSpPr>
            <p:cNvPr id="144" name="Freeform: Shape 143">
              <a:extLst>
                <a:ext uri="{FF2B5EF4-FFF2-40B4-BE49-F238E27FC236}">
                  <a16:creationId xmlns:a16="http://schemas.microsoft.com/office/drawing/2014/main" id="{A204F55B-358D-4FB5-9979-6724C64154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Freeform: Shape 144">
              <a:extLst>
                <a:ext uri="{FF2B5EF4-FFF2-40B4-BE49-F238E27FC236}">
                  <a16:creationId xmlns:a16="http://schemas.microsoft.com/office/drawing/2014/main" id="{C4F77C62-9DDF-48D3-A074-159A3276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DEB07022-F30B-49CA-B1DD-A826815C4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47" name="Freeform: Shape 146">
              <a:extLst>
                <a:ext uri="{FF2B5EF4-FFF2-40B4-BE49-F238E27FC236}">
                  <a16:creationId xmlns:a16="http://schemas.microsoft.com/office/drawing/2014/main" id="{F7C47E16-167C-48BF-9FC9-08787D3489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Platshållare för innehåll 2">
            <a:extLst>
              <a:ext uri="{FF2B5EF4-FFF2-40B4-BE49-F238E27FC236}">
                <a16:creationId xmlns:a16="http://schemas.microsoft.com/office/drawing/2014/main" id="{AC7E7EBC-D363-4470-94FA-A744B8947F73}"/>
              </a:ext>
            </a:extLst>
          </p:cNvPr>
          <p:cNvSpPr>
            <a:spLocks noGrp="1"/>
          </p:cNvSpPr>
          <p:nvPr>
            <p:ph idx="1"/>
          </p:nvPr>
        </p:nvSpPr>
        <p:spPr>
          <a:xfrm>
            <a:off x="2291791" y="804876"/>
            <a:ext cx="8446073" cy="3068888"/>
          </a:xfrm>
        </p:spPr>
        <p:txBody>
          <a:bodyPr anchor="ctr">
            <a:normAutofit/>
          </a:bodyPr>
          <a:lstStyle/>
          <a:p>
            <a:pPr marL="0" indent="0">
              <a:buNone/>
            </a:pPr>
            <a:r>
              <a:rPr lang="sv-SE" sz="3200" b="0" i="0">
                <a:solidFill>
                  <a:schemeClr val="tx2"/>
                </a:solidFill>
                <a:effectLst/>
                <a:latin typeface="open_sanslight"/>
              </a:rPr>
              <a:t>”Alla ungdomar ska ha goda levnadsvillkor, </a:t>
            </a:r>
            <a:br>
              <a:rPr lang="sv-SE" sz="3200" b="0" i="0">
                <a:solidFill>
                  <a:schemeClr val="tx2"/>
                </a:solidFill>
                <a:effectLst/>
                <a:latin typeface="open_sanslight"/>
              </a:rPr>
            </a:br>
            <a:r>
              <a:rPr lang="sv-SE" sz="3200" b="0" i="0">
                <a:solidFill>
                  <a:schemeClr val="tx2"/>
                </a:solidFill>
                <a:effectLst/>
                <a:latin typeface="open_sanslight"/>
              </a:rPr>
              <a:t>makt att forma sina liv </a:t>
            </a:r>
            <a:br>
              <a:rPr lang="sv-SE" sz="3200" b="0" i="0">
                <a:solidFill>
                  <a:schemeClr val="tx2"/>
                </a:solidFill>
                <a:effectLst/>
                <a:latin typeface="open_sanslight"/>
              </a:rPr>
            </a:br>
            <a:r>
              <a:rPr lang="sv-SE" sz="3200" b="0" i="0">
                <a:solidFill>
                  <a:schemeClr val="tx2"/>
                </a:solidFill>
                <a:effectLst/>
                <a:latin typeface="open_sanslight"/>
              </a:rPr>
              <a:t>och inflytande över samhällsutvecklingen.”</a:t>
            </a:r>
            <a:endParaRPr lang="sv-SE" sz="3200">
              <a:solidFill>
                <a:schemeClr val="tx2"/>
              </a:solidFill>
            </a:endParaRPr>
          </a:p>
        </p:txBody>
      </p:sp>
      <p:sp>
        <p:nvSpPr>
          <p:cNvPr id="12" name="textruta 11">
            <a:extLst>
              <a:ext uri="{FF2B5EF4-FFF2-40B4-BE49-F238E27FC236}">
                <a16:creationId xmlns:a16="http://schemas.microsoft.com/office/drawing/2014/main" id="{57040BD7-A88B-AA72-6F9A-7A8AC9A19159}"/>
              </a:ext>
            </a:extLst>
          </p:cNvPr>
          <p:cNvSpPr txBox="1"/>
          <p:nvPr/>
        </p:nvSpPr>
        <p:spPr>
          <a:xfrm>
            <a:off x="2105457" y="4386345"/>
            <a:ext cx="7061252" cy="1200329"/>
          </a:xfrm>
          <a:prstGeom prst="rect">
            <a:avLst/>
          </a:prstGeom>
          <a:noFill/>
        </p:spPr>
        <p:txBody>
          <a:bodyPr wrap="square">
            <a:spAutoFit/>
          </a:bodyPr>
          <a:lstStyle/>
          <a:p>
            <a:r>
              <a:rPr lang="sv-SE" sz="2400" i="0">
                <a:solidFill>
                  <a:schemeClr val="accent4"/>
                </a:solidFill>
                <a:effectLst/>
                <a:latin typeface="open_sanslight"/>
                <a:ea typeface="Open Sans Light" panose="020B0306030504020204" pitchFamily="34" charset="0"/>
                <a:cs typeface="Open Sans Light" panose="020B0306030504020204" pitchFamily="34" charset="0"/>
              </a:rPr>
              <a:t>"Folkbildningen ska ge alla möjlighet att tillsammans med andra öka sin kunskap och bildning för personlig utveckling och delaktighet i samhället."</a:t>
            </a:r>
            <a:endParaRPr lang="sv-SE" sz="2400">
              <a:solidFill>
                <a:schemeClr val="accent4"/>
              </a:solidFill>
              <a:latin typeface="open_sanslight"/>
              <a:ea typeface="Open Sans Light" panose="020B0306030504020204" pitchFamily="34" charset="0"/>
              <a:cs typeface="Open Sans Light" panose="020B0306030504020204" pitchFamily="34" charset="0"/>
            </a:endParaRPr>
          </a:p>
        </p:txBody>
      </p:sp>
      <p:sp>
        <p:nvSpPr>
          <p:cNvPr id="13" name="Rubrik 1">
            <a:extLst>
              <a:ext uri="{FF2B5EF4-FFF2-40B4-BE49-F238E27FC236}">
                <a16:creationId xmlns:a16="http://schemas.microsoft.com/office/drawing/2014/main" id="{AE601EDF-11D7-5E02-41E1-D9879C928EC5}"/>
              </a:ext>
            </a:extLst>
          </p:cNvPr>
          <p:cNvSpPr txBox="1">
            <a:spLocks/>
          </p:cNvSpPr>
          <p:nvPr/>
        </p:nvSpPr>
        <p:spPr>
          <a:xfrm>
            <a:off x="2105457" y="2894402"/>
            <a:ext cx="4977976" cy="14559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600">
                <a:solidFill>
                  <a:schemeClr val="tx2"/>
                </a:solidFill>
              </a:rPr>
              <a:t>Regeringens folkbildningsmål:</a:t>
            </a:r>
          </a:p>
        </p:txBody>
      </p:sp>
    </p:spTree>
    <p:extLst>
      <p:ext uri="{BB962C8B-B14F-4D97-AF65-F5344CB8AC3E}">
        <p14:creationId xmlns:p14="http://schemas.microsoft.com/office/powerpoint/2010/main" val="4195016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9C3A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65F927-37C7-4D8B-A2CA-C9476D56B1DC}"/>
              </a:ext>
            </a:extLst>
          </p:cNvPr>
          <p:cNvSpPr>
            <a:spLocks noGrp="1"/>
          </p:cNvSpPr>
          <p:nvPr>
            <p:ph type="title"/>
          </p:nvPr>
        </p:nvSpPr>
        <p:spPr>
          <a:xfrm>
            <a:off x="358909" y="338598"/>
            <a:ext cx="10515600" cy="1325563"/>
          </a:xfrm>
        </p:spPr>
        <p:txBody>
          <a:bodyPr/>
          <a:lstStyle/>
          <a:p>
            <a:r>
              <a:rPr lang="sv-SE"/>
              <a:t>”Ett engagerande mikrokosmos”</a:t>
            </a:r>
          </a:p>
        </p:txBody>
      </p:sp>
      <p:graphicFrame>
        <p:nvGraphicFramePr>
          <p:cNvPr id="9" name="Platshållare för innehåll 2">
            <a:extLst>
              <a:ext uri="{FF2B5EF4-FFF2-40B4-BE49-F238E27FC236}">
                <a16:creationId xmlns:a16="http://schemas.microsoft.com/office/drawing/2014/main" id="{7D77B559-8D9A-6244-6649-F592FF47D608}"/>
              </a:ext>
            </a:extLst>
          </p:cNvPr>
          <p:cNvGraphicFramePr>
            <a:graphicFrameLocks noGrp="1"/>
          </p:cNvGraphicFramePr>
          <p:nvPr>
            <p:ph idx="1"/>
            <p:extLst>
              <p:ext uri="{D42A27DB-BD31-4B8C-83A1-F6EECF244321}">
                <p14:modId xmlns:p14="http://schemas.microsoft.com/office/powerpoint/2010/main" val="1387978621"/>
              </p:ext>
            </p:extLst>
          </p:nvPr>
        </p:nvGraphicFramePr>
        <p:xfrm>
          <a:off x="857185" y="1576488"/>
          <a:ext cx="5916385" cy="4716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ruta 5">
            <a:extLst>
              <a:ext uri="{FF2B5EF4-FFF2-40B4-BE49-F238E27FC236}">
                <a16:creationId xmlns:a16="http://schemas.microsoft.com/office/drawing/2014/main" id="{5221B722-A2E0-42D6-A48D-DF393061A806}"/>
              </a:ext>
            </a:extLst>
          </p:cNvPr>
          <p:cNvSpPr txBox="1"/>
          <p:nvPr/>
        </p:nvSpPr>
        <p:spPr>
          <a:xfrm>
            <a:off x="838200" y="6292811"/>
            <a:ext cx="9235440" cy="369332"/>
          </a:xfrm>
          <a:prstGeom prst="rect">
            <a:avLst/>
          </a:prstGeom>
          <a:noFill/>
        </p:spPr>
        <p:txBody>
          <a:bodyPr wrap="square" rtlCol="0">
            <a:spAutoFit/>
          </a:bodyPr>
          <a:lstStyle/>
          <a:p>
            <a:r>
              <a:rPr lang="sv-SE"/>
              <a:t>Källa: </a:t>
            </a:r>
            <a:r>
              <a:rPr lang="sv-SE">
                <a:hlinkClick r:id="rId8"/>
              </a:rPr>
              <a:t>ett-engagerande-mikrokosmos-2021-webb.pdf (folkbildningsradet.se)</a:t>
            </a:r>
            <a:endParaRPr lang="sv-SE"/>
          </a:p>
        </p:txBody>
      </p:sp>
      <p:pic>
        <p:nvPicPr>
          <p:cNvPr id="7" name="Bildobjekt 6">
            <a:extLst>
              <a:ext uri="{FF2B5EF4-FFF2-40B4-BE49-F238E27FC236}">
                <a16:creationId xmlns:a16="http://schemas.microsoft.com/office/drawing/2014/main" id="{4BA03F0C-7DE6-4A98-9F31-691658DBA64C}"/>
              </a:ext>
            </a:extLst>
          </p:cNvPr>
          <p:cNvPicPr>
            <a:picLocks noChangeAspect="1"/>
          </p:cNvPicPr>
          <p:nvPr/>
        </p:nvPicPr>
        <p:blipFill rotWithShape="1">
          <a:blip r:embed="rId9"/>
          <a:srcRect l="34444" t="14321" r="35972" b="8242"/>
          <a:stretch/>
        </p:blipFill>
        <p:spPr>
          <a:xfrm>
            <a:off x="7948149" y="681036"/>
            <a:ext cx="3606800" cy="5310679"/>
          </a:xfrm>
          <a:prstGeom prst="rect">
            <a:avLst/>
          </a:prstGeom>
        </p:spPr>
      </p:pic>
    </p:spTree>
    <p:extLst>
      <p:ext uri="{BB962C8B-B14F-4D97-AF65-F5344CB8AC3E}">
        <p14:creationId xmlns:p14="http://schemas.microsoft.com/office/powerpoint/2010/main" val="1112467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1514D"/>
        </a:solidFill>
        <a:effectLst/>
      </p:bgPr>
    </p:bg>
    <p:spTree>
      <p:nvGrpSpPr>
        <p:cNvPr id="1" name=""/>
        <p:cNvGrpSpPr/>
        <p:nvPr/>
      </p:nvGrpSpPr>
      <p:grpSpPr>
        <a:xfrm>
          <a:off x="0" y="0"/>
          <a:ext cx="0" cy="0"/>
          <a:chOff x="0" y="0"/>
          <a:chExt cx="0" cy="0"/>
        </a:xfrm>
      </p:grpSpPr>
      <p:sp>
        <p:nvSpPr>
          <p:cNvPr id="7" name="Rubrik 3">
            <a:extLst>
              <a:ext uri="{FF2B5EF4-FFF2-40B4-BE49-F238E27FC236}">
                <a16:creationId xmlns:a16="http://schemas.microsoft.com/office/drawing/2014/main" id="{E80BD27D-F4E6-45FE-8211-56D75CB465C0}"/>
              </a:ext>
            </a:extLst>
          </p:cNvPr>
          <p:cNvSpPr txBox="1">
            <a:spLocks/>
          </p:cNvSpPr>
          <p:nvPr/>
        </p:nvSpPr>
        <p:spPr>
          <a:xfrm>
            <a:off x="584209" y="399358"/>
            <a:ext cx="6009903" cy="998598"/>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40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Metod: Jag – Vi – Världen</a:t>
            </a:r>
          </a:p>
          <a:p>
            <a:endParaRPr lang="sv-SE" sz="4000" b="1"/>
          </a:p>
        </p:txBody>
      </p:sp>
      <p:pic>
        <p:nvPicPr>
          <p:cNvPr id="3" name="Bildobjekt 2">
            <a:extLst>
              <a:ext uri="{FF2B5EF4-FFF2-40B4-BE49-F238E27FC236}">
                <a16:creationId xmlns:a16="http://schemas.microsoft.com/office/drawing/2014/main" id="{D3262006-B2FE-BC72-532E-B0A57B0F1227}"/>
              </a:ext>
            </a:extLst>
          </p:cNvPr>
          <p:cNvPicPr>
            <a:picLocks noChangeAspect="1"/>
          </p:cNvPicPr>
          <p:nvPr/>
        </p:nvPicPr>
        <p:blipFill rotWithShape="1">
          <a:blip r:embed="rId3">
            <a:extLst>
              <a:ext uri="{28A0092B-C50C-407E-A947-70E740481C1C}">
                <a14:useLocalDpi xmlns:a14="http://schemas.microsoft.com/office/drawing/2010/main" val="0"/>
              </a:ext>
            </a:extLst>
          </a:blip>
          <a:srcRect l="24652" t="10530" r="24356" b="10470"/>
          <a:stretch/>
        </p:blipFill>
        <p:spPr>
          <a:xfrm>
            <a:off x="5005953" y="736244"/>
            <a:ext cx="6949268" cy="6054370"/>
          </a:xfrm>
          <a:prstGeom prst="rect">
            <a:avLst/>
          </a:prstGeom>
        </p:spPr>
      </p:pic>
      <p:sp>
        <p:nvSpPr>
          <p:cNvPr id="12" name="textruta 11">
            <a:extLst>
              <a:ext uri="{FF2B5EF4-FFF2-40B4-BE49-F238E27FC236}">
                <a16:creationId xmlns:a16="http://schemas.microsoft.com/office/drawing/2014/main" id="{AF0DB41D-43DB-5272-B120-FE896E4C9D9B}"/>
              </a:ext>
            </a:extLst>
          </p:cNvPr>
          <p:cNvSpPr txBox="1"/>
          <p:nvPr/>
        </p:nvSpPr>
        <p:spPr>
          <a:xfrm>
            <a:off x="872544" y="1846807"/>
            <a:ext cx="5038859" cy="2308324"/>
          </a:xfrm>
          <a:prstGeom prst="rect">
            <a:avLst/>
          </a:prstGeom>
          <a:noFill/>
        </p:spPr>
        <p:txBody>
          <a:bodyPr wrap="square">
            <a:spAutoFit/>
          </a:bodyPr>
          <a:lstStyle/>
          <a:p>
            <a:pPr marL="285750" indent="-285750">
              <a:buFont typeface="Arial" panose="020B0604020202020204" pitchFamily="34" charset="0"/>
              <a:buChar char="•"/>
            </a:pPr>
            <a:r>
              <a:rPr lang="sv-SE" sz="18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Metodutveckling tillsammans med pedagoger och deltagare</a:t>
            </a:r>
          </a:p>
          <a:p>
            <a:endParaRPr lang="sv-SE" sz="18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Arial" panose="020B0604020202020204" pitchFamily="34" charset="0"/>
              <a:buChar char="•"/>
            </a:pPr>
            <a:r>
              <a:rPr lang="sv-SE"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Övningar och workshops</a:t>
            </a:r>
            <a:r>
              <a:rPr lang="sv-SE" sz="18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i tre delar</a:t>
            </a:r>
          </a:p>
          <a:p>
            <a:endParaRPr lang="sv-SE" sz="18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Tx/>
              <a:buChar char="-"/>
            </a:pPr>
            <a:r>
              <a:rPr lang="sv-SE"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Berättande </a:t>
            </a:r>
          </a:p>
          <a:p>
            <a:pPr marL="285750" indent="-285750">
              <a:buFontTx/>
              <a:buChar char="-"/>
            </a:pPr>
            <a:r>
              <a:rPr lang="sv-SE" sz="18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Globala målen</a:t>
            </a:r>
          </a:p>
          <a:p>
            <a:pPr marL="285750" indent="-285750">
              <a:buFontTx/>
              <a:buChar char="-"/>
            </a:pPr>
            <a:r>
              <a:rPr lang="sv-SE"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Förändringsarbete</a:t>
            </a:r>
            <a:r>
              <a:rPr lang="sv-SE" sz="18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p>
        </p:txBody>
      </p:sp>
      <p:pic>
        <p:nvPicPr>
          <p:cNvPr id="14" name="Bildobjekt 13">
            <a:extLst>
              <a:ext uri="{FF2B5EF4-FFF2-40B4-BE49-F238E27FC236}">
                <a16:creationId xmlns:a16="http://schemas.microsoft.com/office/drawing/2014/main" id="{DCBF6432-B3CE-8CD2-1F2E-E8EB6CA0CB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120" y="5109048"/>
            <a:ext cx="1474232" cy="1432151"/>
          </a:xfrm>
          <a:prstGeom prst="rect">
            <a:avLst/>
          </a:prstGeom>
        </p:spPr>
      </p:pic>
    </p:spTree>
    <p:extLst>
      <p:ext uri="{BB962C8B-B14F-4D97-AF65-F5344CB8AC3E}">
        <p14:creationId xmlns:p14="http://schemas.microsoft.com/office/powerpoint/2010/main" val="244826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1514D"/>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Bildobjekt 3" descr="En bild som visar himmel, utomhus, mark, strand&#10;&#10;Automatiskt genererad beskrivning">
            <a:extLst>
              <a:ext uri="{FF2B5EF4-FFF2-40B4-BE49-F238E27FC236}">
                <a16:creationId xmlns:a16="http://schemas.microsoft.com/office/drawing/2014/main" id="{A0B735E8-84E6-0BAD-FD23-47597164DBFB}"/>
              </a:ext>
            </a:extLst>
          </p:cNvPr>
          <p:cNvPicPr>
            <a:picLocks noChangeAspect="1"/>
          </p:cNvPicPr>
          <p:nvPr/>
        </p:nvPicPr>
        <p:blipFill rotWithShape="1">
          <a:blip r:embed="rId3">
            <a:extLst>
              <a:ext uri="{28A0092B-C50C-407E-A947-70E740481C1C}">
                <a14:useLocalDpi xmlns:a14="http://schemas.microsoft.com/office/drawing/2010/main" val="0"/>
              </a:ext>
            </a:extLst>
          </a:blip>
          <a:srcRect t="28900" r="-2" b="5548"/>
          <a:stretch/>
        </p:blipFill>
        <p:spPr>
          <a:xfrm>
            <a:off x="321730" y="3510853"/>
            <a:ext cx="5674897" cy="2789954"/>
          </a:xfrm>
          <a:prstGeom prst="rect">
            <a:avLst/>
          </a:prstGeom>
        </p:spPr>
      </p:pic>
      <p:pic>
        <p:nvPicPr>
          <p:cNvPr id="6" name="Bildobjekt 5" descr="En bild som visar text, marknadsplats&#10;&#10;Automatiskt genererad beskrivning">
            <a:extLst>
              <a:ext uri="{FF2B5EF4-FFF2-40B4-BE49-F238E27FC236}">
                <a16:creationId xmlns:a16="http://schemas.microsoft.com/office/drawing/2014/main" id="{31EEAF03-FD74-94A0-328E-E6C406119CA6}"/>
              </a:ext>
            </a:extLst>
          </p:cNvPr>
          <p:cNvPicPr>
            <a:picLocks noChangeAspect="1"/>
          </p:cNvPicPr>
          <p:nvPr/>
        </p:nvPicPr>
        <p:blipFill rotWithShape="1">
          <a:blip r:embed="rId4">
            <a:extLst>
              <a:ext uri="{28A0092B-C50C-407E-A947-70E740481C1C}">
                <a14:useLocalDpi xmlns:a14="http://schemas.microsoft.com/office/drawing/2010/main" val="0"/>
              </a:ext>
            </a:extLst>
          </a:blip>
          <a:srcRect t="15712"/>
          <a:stretch/>
        </p:blipFill>
        <p:spPr>
          <a:xfrm>
            <a:off x="6195373" y="321733"/>
            <a:ext cx="5674897" cy="5979074"/>
          </a:xfrm>
          <a:prstGeom prst="rect">
            <a:avLst/>
          </a:prstGeom>
        </p:spPr>
      </p:pic>
      <p:pic>
        <p:nvPicPr>
          <p:cNvPr id="2" name="Bildobjekt 1" descr="En bild som visar text, inomhus, person, tak&#10;&#10;Automatiskt genererad beskrivning">
            <a:extLst>
              <a:ext uri="{FF2B5EF4-FFF2-40B4-BE49-F238E27FC236}">
                <a16:creationId xmlns:a16="http://schemas.microsoft.com/office/drawing/2014/main" id="{CE4A94AD-3E7E-DBEE-7DEB-6A60BA3E4D05}"/>
              </a:ext>
            </a:extLst>
          </p:cNvPr>
          <p:cNvPicPr>
            <a:picLocks noChangeAspect="1"/>
          </p:cNvPicPr>
          <p:nvPr/>
        </p:nvPicPr>
        <p:blipFill rotWithShape="1">
          <a:blip r:embed="rId5">
            <a:extLst>
              <a:ext uri="{28A0092B-C50C-407E-A947-70E740481C1C}">
                <a14:useLocalDpi xmlns:a14="http://schemas.microsoft.com/office/drawing/2010/main" val="0"/>
              </a:ext>
            </a:extLst>
          </a:blip>
          <a:srcRect t="29106" r="-2" b="-2"/>
          <a:stretch/>
        </p:blipFill>
        <p:spPr>
          <a:xfrm>
            <a:off x="321730" y="321732"/>
            <a:ext cx="5674897" cy="3017405"/>
          </a:xfrm>
          <a:prstGeom prst="rect">
            <a:avLst/>
          </a:prstGeom>
        </p:spPr>
      </p:pic>
    </p:spTree>
    <p:extLst>
      <p:ext uri="{BB962C8B-B14F-4D97-AF65-F5344CB8AC3E}">
        <p14:creationId xmlns:p14="http://schemas.microsoft.com/office/powerpoint/2010/main" val="1744856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D9B7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04823">
            <a:off x="9657726" y="-3943352"/>
            <a:ext cx="5788766" cy="5788766"/>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flipH="1">
            <a:off x="-3612076" y="-2164166"/>
            <a:ext cx="6858000" cy="6858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9149623" y="1790295"/>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03093">
            <a:off x="-1827066" y="5523678"/>
            <a:ext cx="5788766" cy="5788766"/>
          </a:xfrm>
          <a:prstGeom prst="rect">
            <a:avLst/>
          </a:prstGeom>
        </p:spPr>
      </p:pic>
      <p:sp>
        <p:nvSpPr>
          <p:cNvPr id="8" name="TextBox 8"/>
          <p:cNvSpPr txBox="1"/>
          <p:nvPr/>
        </p:nvSpPr>
        <p:spPr>
          <a:xfrm>
            <a:off x="1601378" y="391735"/>
            <a:ext cx="9536290" cy="1954318"/>
          </a:xfrm>
          <a:prstGeom prst="rect">
            <a:avLst/>
          </a:prstGeom>
        </p:spPr>
        <p:txBody>
          <a:bodyPr wrap="square" lIns="0" tIns="0" rIns="0" bIns="0" rtlCol="0" anchor="t">
            <a:spAutoFit/>
          </a:bodyPr>
          <a:lstStyle/>
          <a:p>
            <a:pPr algn="ctr" defTabSz="609630">
              <a:lnSpc>
                <a:spcPts val="8000"/>
              </a:lnSpc>
              <a:spcBef>
                <a:spcPct val="0"/>
              </a:spcBef>
            </a:pPr>
            <a:r>
              <a:rPr lang="en-US" sz="4800" b="1" err="1">
                <a:solidFill>
                  <a:srgbClr val="050708"/>
                </a:solidFill>
                <a:latin typeface="Open Sans Light Bold"/>
              </a:rPr>
              <a:t>Ett</a:t>
            </a:r>
            <a:r>
              <a:rPr lang="en-US" sz="4800" b="1">
                <a:solidFill>
                  <a:srgbClr val="050708"/>
                </a:solidFill>
                <a:latin typeface="Open Sans Light Bold"/>
              </a:rPr>
              <a:t> </a:t>
            </a:r>
            <a:r>
              <a:rPr lang="en-US" sz="4800" b="1" err="1">
                <a:solidFill>
                  <a:srgbClr val="050708"/>
                </a:solidFill>
                <a:latin typeface="Open Sans Light Bold"/>
              </a:rPr>
              <a:t>folkhögskolemässigt</a:t>
            </a:r>
            <a:r>
              <a:rPr lang="en-US" sz="4800" b="1">
                <a:solidFill>
                  <a:srgbClr val="050708"/>
                </a:solidFill>
                <a:latin typeface="Open Sans Light Bold"/>
              </a:rPr>
              <a:t> </a:t>
            </a:r>
            <a:r>
              <a:rPr lang="en-US" sz="4800" b="1" err="1">
                <a:solidFill>
                  <a:srgbClr val="050708"/>
                </a:solidFill>
                <a:latin typeface="Open Sans Light Bold"/>
              </a:rPr>
              <a:t>projekt</a:t>
            </a:r>
            <a:endParaRPr lang="en-US" sz="4800" b="1">
              <a:solidFill>
                <a:srgbClr val="050708"/>
              </a:solidFill>
              <a:latin typeface="Open Sans Light Bold"/>
            </a:endParaRPr>
          </a:p>
          <a:p>
            <a:pPr algn="ctr" defTabSz="609630">
              <a:lnSpc>
                <a:spcPts val="8000"/>
              </a:lnSpc>
              <a:spcBef>
                <a:spcPct val="0"/>
              </a:spcBef>
            </a:pPr>
            <a:endParaRPr lang="en-US" sz="4800" b="1">
              <a:solidFill>
                <a:srgbClr val="050708"/>
              </a:solidFill>
              <a:latin typeface="Open Sans Light Bold"/>
            </a:endParaRPr>
          </a:p>
        </p:txBody>
      </p:sp>
      <p:sp>
        <p:nvSpPr>
          <p:cNvPr id="12" name="TextBox 12"/>
          <p:cNvSpPr txBox="1"/>
          <p:nvPr/>
        </p:nvSpPr>
        <p:spPr>
          <a:xfrm>
            <a:off x="2585128" y="4853616"/>
            <a:ext cx="7408369" cy="309957"/>
          </a:xfrm>
          <a:prstGeom prst="rect">
            <a:avLst/>
          </a:prstGeom>
        </p:spPr>
        <p:txBody>
          <a:bodyPr lIns="0" tIns="0" rIns="0" bIns="0" rtlCol="0" anchor="t">
            <a:spAutoFit/>
          </a:bodyPr>
          <a:lstStyle/>
          <a:p>
            <a:pPr algn="ctr" defTabSz="609630">
              <a:lnSpc>
                <a:spcPts val="2800"/>
              </a:lnSpc>
            </a:pPr>
            <a:endParaRPr sz="1200">
              <a:solidFill>
                <a:prstClr val="black"/>
              </a:solidFill>
              <a:latin typeface="Calibri"/>
            </a:endParaRPr>
          </a:p>
        </p:txBody>
      </p:sp>
      <p:sp>
        <p:nvSpPr>
          <p:cNvPr id="7" name="textruta 6">
            <a:extLst>
              <a:ext uri="{FF2B5EF4-FFF2-40B4-BE49-F238E27FC236}">
                <a16:creationId xmlns:a16="http://schemas.microsoft.com/office/drawing/2014/main" id="{8C468D26-C105-2B18-E4AC-0E561ABDF7AD}"/>
              </a:ext>
            </a:extLst>
          </p:cNvPr>
          <p:cNvSpPr txBox="1"/>
          <p:nvPr/>
        </p:nvSpPr>
        <p:spPr>
          <a:xfrm>
            <a:off x="2081880" y="1694427"/>
            <a:ext cx="9849852" cy="5262979"/>
          </a:xfrm>
          <a:prstGeom prst="rect">
            <a:avLst/>
          </a:prstGeom>
          <a:noFill/>
        </p:spPr>
        <p:txBody>
          <a:bodyPr wrap="square">
            <a:spAutoFit/>
          </a:bodyPr>
          <a:lstStyle/>
          <a:p>
            <a:pPr rtl="0" fontAlgn="ctr">
              <a:spcBef>
                <a:spcPts val="0"/>
              </a:spcBef>
              <a:spcAft>
                <a:spcPts val="0"/>
              </a:spcAft>
              <a:buFont typeface="Arial" panose="020B0604020202020204" pitchFamily="34" charset="0"/>
              <a:buChar char="•"/>
            </a:pPr>
            <a:r>
              <a:rPr lang="sv-SE" sz="2400" b="1">
                <a:effectLst/>
                <a:latin typeface="Calibri" panose="020F0502020204030204" pitchFamily="34" charset="0"/>
              </a:rPr>
              <a:t> Deltagarnas roll i fokus</a:t>
            </a:r>
          </a:p>
          <a:p>
            <a:pPr rtl="0" fontAlgn="ctr">
              <a:spcBef>
                <a:spcPts val="0"/>
              </a:spcBef>
              <a:spcAft>
                <a:spcPts val="0"/>
              </a:spcAft>
            </a:pPr>
            <a:endParaRPr lang="sv-SE" sz="2400">
              <a:effectLst/>
              <a:latin typeface="Calibri" panose="020F0502020204030204" pitchFamily="34" charset="0"/>
            </a:endParaRPr>
          </a:p>
          <a:p>
            <a:pPr marL="342900" indent="-342900" rtl="0" fontAlgn="ctr">
              <a:spcBef>
                <a:spcPts val="0"/>
              </a:spcBef>
              <a:spcAft>
                <a:spcPts val="0"/>
              </a:spcAft>
              <a:buFontTx/>
              <a:buChar char="-"/>
            </a:pPr>
            <a:r>
              <a:rPr lang="sv-SE" sz="2400">
                <a:latin typeface="Calibri" panose="020F0502020204030204" pitchFamily="34" charset="0"/>
              </a:rPr>
              <a:t>Maktförflyttande i klassrummet</a:t>
            </a:r>
          </a:p>
          <a:p>
            <a:pPr marL="342900" indent="-342900" rtl="0" fontAlgn="ctr">
              <a:spcBef>
                <a:spcPts val="0"/>
              </a:spcBef>
              <a:spcAft>
                <a:spcPts val="0"/>
              </a:spcAft>
              <a:buFontTx/>
              <a:buChar char="-"/>
            </a:pPr>
            <a:r>
              <a:rPr lang="sv-SE" sz="2400">
                <a:effectLst/>
                <a:latin typeface="Calibri" panose="020F0502020204030204" pitchFamily="34" charset="0"/>
              </a:rPr>
              <a:t>Deltagarna som medskapare</a:t>
            </a:r>
          </a:p>
          <a:p>
            <a:pPr rtl="0" fontAlgn="ctr">
              <a:spcBef>
                <a:spcPts val="0"/>
              </a:spcBef>
              <a:spcAft>
                <a:spcPts val="0"/>
              </a:spcAft>
            </a:pPr>
            <a:endParaRPr lang="sv-SE" sz="2400">
              <a:latin typeface="Calibri" panose="020F0502020204030204" pitchFamily="34" charset="0"/>
            </a:endParaRPr>
          </a:p>
          <a:p>
            <a:pPr marL="342900" indent="-342900" rtl="0" fontAlgn="ctr">
              <a:spcBef>
                <a:spcPts val="0"/>
              </a:spcBef>
              <a:spcAft>
                <a:spcPts val="0"/>
              </a:spcAft>
              <a:buFont typeface="Arial" panose="020B0604020202020204" pitchFamily="34" charset="0"/>
              <a:buChar char="•"/>
            </a:pPr>
            <a:r>
              <a:rPr lang="sv-SE" sz="2400" b="1">
                <a:effectLst/>
                <a:latin typeface="Calibri" panose="020F0502020204030204" pitchFamily="34" charset="0"/>
              </a:rPr>
              <a:t>Kollegialt lärande </a:t>
            </a:r>
          </a:p>
          <a:p>
            <a:pPr rtl="0" fontAlgn="ctr">
              <a:spcBef>
                <a:spcPts val="0"/>
              </a:spcBef>
              <a:spcAft>
                <a:spcPts val="0"/>
              </a:spcAft>
            </a:pPr>
            <a:endParaRPr lang="sv-SE" sz="2400">
              <a:effectLst/>
              <a:latin typeface="Calibri" panose="020F0502020204030204" pitchFamily="34" charset="0"/>
            </a:endParaRPr>
          </a:p>
          <a:p>
            <a:pPr marL="342900" indent="-342900" rtl="0" fontAlgn="ctr">
              <a:spcBef>
                <a:spcPts val="0"/>
              </a:spcBef>
              <a:spcAft>
                <a:spcPts val="0"/>
              </a:spcAft>
              <a:buFontTx/>
              <a:buChar char="-"/>
            </a:pPr>
            <a:r>
              <a:rPr lang="sv-SE" sz="2400">
                <a:latin typeface="Calibri" panose="020F0502020204030204" pitchFamily="34" charset="0"/>
              </a:rPr>
              <a:t>Delande av metoder</a:t>
            </a:r>
          </a:p>
          <a:p>
            <a:pPr marL="342900" indent="-342900" rtl="0" fontAlgn="ctr">
              <a:spcBef>
                <a:spcPts val="0"/>
              </a:spcBef>
              <a:spcAft>
                <a:spcPts val="0"/>
              </a:spcAft>
              <a:buFontTx/>
              <a:buChar char="-"/>
            </a:pPr>
            <a:r>
              <a:rPr lang="sv-SE" sz="2400">
                <a:effectLst/>
                <a:latin typeface="Calibri" panose="020F0502020204030204" pitchFamily="34" charset="0"/>
              </a:rPr>
              <a:t>Delande av berättelser</a:t>
            </a:r>
          </a:p>
          <a:p>
            <a:pPr marL="342900" indent="-342900" rtl="0" fontAlgn="ctr">
              <a:spcBef>
                <a:spcPts val="0"/>
              </a:spcBef>
              <a:spcAft>
                <a:spcPts val="0"/>
              </a:spcAft>
              <a:buFontTx/>
              <a:buChar char="-"/>
            </a:pPr>
            <a:r>
              <a:rPr lang="sv-SE" sz="2400">
                <a:latin typeface="Calibri" panose="020F0502020204030204" pitchFamily="34" charset="0"/>
              </a:rPr>
              <a:t>Möten mellan pedagoger och deltagare</a:t>
            </a:r>
            <a:endParaRPr lang="sv-SE" sz="2400">
              <a:effectLst/>
              <a:latin typeface="Calibri" panose="020F0502020204030204" pitchFamily="34" charset="0"/>
            </a:endParaRPr>
          </a:p>
          <a:p>
            <a:pPr rtl="0" fontAlgn="ctr">
              <a:spcBef>
                <a:spcPts val="0"/>
              </a:spcBef>
              <a:spcAft>
                <a:spcPts val="0"/>
              </a:spcAft>
            </a:pPr>
            <a:endParaRPr lang="sv-SE" sz="2400">
              <a:effectLst/>
              <a:latin typeface="Calibri" panose="020F0502020204030204" pitchFamily="34" charset="0"/>
            </a:endParaRPr>
          </a:p>
          <a:p>
            <a:pPr marL="342900" indent="-342900" rtl="0" fontAlgn="ctr">
              <a:spcBef>
                <a:spcPts val="0"/>
              </a:spcBef>
              <a:spcAft>
                <a:spcPts val="0"/>
              </a:spcAft>
              <a:buFontTx/>
              <a:buChar char="-"/>
            </a:pPr>
            <a:endParaRPr lang="sv-SE" sz="2400">
              <a:effectLst/>
              <a:latin typeface="Calibri" panose="020F0502020204030204" pitchFamily="34" charset="0"/>
            </a:endParaRPr>
          </a:p>
          <a:p>
            <a:pPr marL="342900" indent="-342900" rtl="0" fontAlgn="ctr">
              <a:spcBef>
                <a:spcPts val="0"/>
              </a:spcBef>
              <a:spcAft>
                <a:spcPts val="0"/>
              </a:spcAft>
              <a:buFontTx/>
              <a:buChar char="-"/>
            </a:pPr>
            <a:endParaRPr lang="sv-SE" sz="2400">
              <a:effectLst/>
              <a:latin typeface="Calibri" panose="020F0502020204030204" pitchFamily="34" charset="0"/>
            </a:endParaRPr>
          </a:p>
          <a:p>
            <a:pPr marL="342900" indent="-342900" rtl="0" fontAlgn="ctr">
              <a:spcBef>
                <a:spcPts val="0"/>
              </a:spcBef>
              <a:spcAft>
                <a:spcPts val="0"/>
              </a:spcAft>
              <a:buFontTx/>
              <a:buChar char="-"/>
            </a:pPr>
            <a:endParaRPr lang="sv-SE" sz="2400">
              <a:effectLst/>
              <a:latin typeface="Calibri" panose="020F0502020204030204" pitchFamily="34" charset="0"/>
            </a:endParaRPr>
          </a:p>
        </p:txBody>
      </p:sp>
      <p:pic>
        <p:nvPicPr>
          <p:cNvPr id="9" name="Bildobjekt 8">
            <a:extLst>
              <a:ext uri="{FF2B5EF4-FFF2-40B4-BE49-F238E27FC236}">
                <a16:creationId xmlns:a16="http://schemas.microsoft.com/office/drawing/2014/main" id="{A9C86849-4C55-45FD-76A1-BCC2388868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9250" y="1751122"/>
            <a:ext cx="3618375" cy="3515090"/>
          </a:xfrm>
          <a:prstGeom prst="rect">
            <a:avLst/>
          </a:prstGeom>
        </p:spPr>
      </p:pic>
    </p:spTree>
    <p:extLst>
      <p:ext uri="{BB962C8B-B14F-4D97-AF65-F5344CB8AC3E}">
        <p14:creationId xmlns:p14="http://schemas.microsoft.com/office/powerpoint/2010/main" val="243756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D0B9130B-385E-C96B-B912-0A433E7E87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03093">
            <a:off x="-1737678" y="4487076"/>
            <a:ext cx="5788766" cy="5788766"/>
          </a:xfrm>
          <a:prstGeom prst="rect">
            <a:avLst/>
          </a:prstGeom>
        </p:spPr>
      </p:pic>
      <p:pic>
        <p:nvPicPr>
          <p:cNvPr id="3" name="Picture 3">
            <a:extLst>
              <a:ext uri="{FF2B5EF4-FFF2-40B4-BE49-F238E27FC236}">
                <a16:creationId xmlns:a16="http://schemas.microsoft.com/office/drawing/2014/main" id="{9D8FC9DC-3621-7EDA-D867-97ED1C9DF3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flipH="1">
            <a:off x="-3371530" y="-1931290"/>
            <a:ext cx="6858000" cy="6858000"/>
          </a:xfrm>
          <a:prstGeom prst="rect">
            <a:avLst/>
          </a:prstGeom>
        </p:spPr>
      </p:pic>
      <p:pic>
        <p:nvPicPr>
          <p:cNvPr id="20" name="Picture 2">
            <a:extLst>
              <a:ext uri="{FF2B5EF4-FFF2-40B4-BE49-F238E27FC236}">
                <a16:creationId xmlns:a16="http://schemas.microsoft.com/office/drawing/2014/main" id="{2FACF58F-9B53-638D-8A29-E2597743C6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04823">
            <a:off x="7608541" y="-4216068"/>
            <a:ext cx="5788766" cy="5788766"/>
          </a:xfrm>
          <a:prstGeom prst="rect">
            <a:avLst/>
          </a:prstGeom>
        </p:spPr>
      </p:pic>
      <p:pic>
        <p:nvPicPr>
          <p:cNvPr id="16" name="Picture 7">
            <a:extLst>
              <a:ext uri="{FF2B5EF4-FFF2-40B4-BE49-F238E27FC236}">
                <a16:creationId xmlns:a16="http://schemas.microsoft.com/office/drawing/2014/main" id="{D4FF1619-9871-4309-39E3-7B58321E6F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8572246" y="1817431"/>
            <a:ext cx="6858000" cy="6858000"/>
          </a:xfrm>
          <a:prstGeom prst="rect">
            <a:avLst/>
          </a:prstGeom>
        </p:spPr>
      </p:pic>
      <p:sp>
        <p:nvSpPr>
          <p:cNvPr id="7" name="Rubrik 3">
            <a:extLst>
              <a:ext uri="{FF2B5EF4-FFF2-40B4-BE49-F238E27FC236}">
                <a16:creationId xmlns:a16="http://schemas.microsoft.com/office/drawing/2014/main" id="{E80BD27D-F4E6-45FE-8211-56D75CB465C0}"/>
              </a:ext>
            </a:extLst>
          </p:cNvPr>
          <p:cNvSpPr txBox="1">
            <a:spLocks/>
          </p:cNvSpPr>
          <p:nvPr/>
        </p:nvSpPr>
        <p:spPr>
          <a:xfrm>
            <a:off x="3086538" y="898657"/>
            <a:ext cx="8155259" cy="998598"/>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v-SE" sz="7000" b="1">
              <a:solidFill>
                <a:schemeClr val="bg1"/>
              </a:solidFill>
              <a:cs typeface="Calibri Light"/>
            </a:endParaRPr>
          </a:p>
          <a:p>
            <a:endParaRPr lang="sv-SE" sz="4000" b="1"/>
          </a:p>
        </p:txBody>
      </p:sp>
      <p:sp>
        <p:nvSpPr>
          <p:cNvPr id="11" name="textruta 10">
            <a:extLst>
              <a:ext uri="{FF2B5EF4-FFF2-40B4-BE49-F238E27FC236}">
                <a16:creationId xmlns:a16="http://schemas.microsoft.com/office/drawing/2014/main" id="{5F3B9C98-106F-4585-B02E-91D73ED18120}"/>
              </a:ext>
            </a:extLst>
          </p:cNvPr>
          <p:cNvSpPr txBox="1"/>
          <p:nvPr/>
        </p:nvSpPr>
        <p:spPr>
          <a:xfrm>
            <a:off x="1882258" y="690320"/>
            <a:ext cx="9601200" cy="8340745"/>
          </a:xfrm>
          <a:prstGeom prst="rect">
            <a:avLst/>
          </a:prstGeom>
          <a:noFill/>
        </p:spPr>
        <p:txBody>
          <a:bodyPr wrap="square">
            <a:spAutoFit/>
          </a:bodyPr>
          <a:lstStyle/>
          <a:p>
            <a:r>
              <a:rPr lang="sv-SE" sz="2800" b="1">
                <a:solidFill>
                  <a:schemeClr val="bg1"/>
                </a:solidFill>
                <a:effectLst/>
                <a:latin typeface="Calibri" panose="020F0502020204030204" pitchFamily="34" charset="0"/>
              </a:rPr>
              <a:t>DELTAGARMAKT – VAD ÄR DET?</a:t>
            </a:r>
          </a:p>
          <a:p>
            <a:endParaRPr lang="sv-SE" sz="2800" b="1">
              <a:solidFill>
                <a:schemeClr val="bg1"/>
              </a:solidFill>
              <a:effectLst/>
              <a:latin typeface="Calibri" panose="020F0502020204030204" pitchFamily="34" charset="0"/>
            </a:endParaRPr>
          </a:p>
          <a:p>
            <a:pPr marL="171450" indent="-171450">
              <a:buFont typeface="Arial" panose="020B0604020202020204" pitchFamily="34" charset="0"/>
              <a:buChar char="•"/>
            </a:pPr>
            <a:r>
              <a:rPr lang="sv-SE" sz="2000">
                <a:solidFill>
                  <a:schemeClr val="bg1"/>
                </a:solidFill>
                <a:cs typeface="Calibri"/>
              </a:rPr>
              <a:t>En del av syftet med projektet </a:t>
            </a:r>
          </a:p>
          <a:p>
            <a:endParaRPr lang="sv-SE" sz="2000">
              <a:solidFill>
                <a:schemeClr val="bg1"/>
              </a:solidFill>
              <a:cs typeface="Calibri"/>
            </a:endParaRPr>
          </a:p>
          <a:p>
            <a:pPr marL="171450" indent="-171450">
              <a:buFont typeface="Arial" panose="020B0604020202020204" pitchFamily="34" charset="0"/>
              <a:buChar char="•"/>
            </a:pPr>
            <a:r>
              <a:rPr lang="sv-SE" sz="2000">
                <a:solidFill>
                  <a:schemeClr val="bg1"/>
                </a:solidFill>
                <a:cs typeface="Calibri"/>
              </a:rPr>
              <a:t>Olika forum att vara med och påverka projektet i: Tex styr- referensgrupp, arbetsgrupp, metodworkshops</a:t>
            </a:r>
          </a:p>
          <a:p>
            <a:endParaRPr lang="sv-SE" sz="2000">
              <a:solidFill>
                <a:schemeClr val="bg1"/>
              </a:solidFill>
              <a:cs typeface="Calibri"/>
            </a:endParaRPr>
          </a:p>
          <a:p>
            <a:pPr marL="171450" indent="-171450">
              <a:buFont typeface="Arial" panose="020B0604020202020204" pitchFamily="34" charset="0"/>
              <a:buChar char="•"/>
            </a:pPr>
            <a:r>
              <a:rPr lang="sv-SE" sz="2000">
                <a:solidFill>
                  <a:schemeClr val="bg1"/>
                </a:solidFill>
                <a:cs typeface="Calibri"/>
              </a:rPr>
              <a:t>Deltagarmakt i klassrummet</a:t>
            </a:r>
          </a:p>
          <a:p>
            <a:endParaRPr lang="sv-SE" sz="2000">
              <a:solidFill>
                <a:schemeClr val="bg1"/>
              </a:solidFill>
              <a:cs typeface="Calibri"/>
            </a:endParaRPr>
          </a:p>
          <a:p>
            <a:r>
              <a:rPr lang="sv-SE" sz="2000">
                <a:solidFill>
                  <a:schemeClr val="bg1"/>
                </a:solidFill>
                <a:cs typeface="Calibri"/>
              </a:rPr>
              <a:t>- Deltagarna är med och bestämmer vad som sker i klassrummet</a:t>
            </a:r>
          </a:p>
          <a:p>
            <a:pPr marL="171450" indent="-171450">
              <a:buFontTx/>
              <a:buChar char="-"/>
            </a:pPr>
            <a:r>
              <a:rPr lang="sv-SE" sz="2000">
                <a:solidFill>
                  <a:schemeClr val="bg1"/>
                </a:solidFill>
                <a:cs typeface="Calibri"/>
              </a:rPr>
              <a:t>I vårt fall menar vi olika sätt att utmana klassrumsstruktur </a:t>
            </a:r>
            <a:r>
              <a:rPr lang="sv-SE" sz="2000">
                <a:solidFill>
                  <a:schemeClr val="bg1"/>
                </a:solidFill>
                <a:cs typeface="Calibri"/>
                <a:sym typeface="Wingdings" panose="05000000000000000000" pitchFamily="2" charset="2"/>
              </a:rPr>
              <a:t> tex ställa frågor till deltagarna om upplägg på arbetet, låta deltagarna vara med och forma innehåll eller lämna över klassrummet till deltagare helt och hållet</a:t>
            </a:r>
          </a:p>
          <a:p>
            <a:endParaRPr lang="sv-SE" sz="2000">
              <a:solidFill>
                <a:schemeClr val="bg1"/>
              </a:solidFill>
              <a:cs typeface="Calibri"/>
              <a:sym typeface="Wingdings" panose="05000000000000000000" pitchFamily="2" charset="2"/>
            </a:endParaRPr>
          </a:p>
          <a:p>
            <a:pPr marL="171450" indent="-171450">
              <a:buFontTx/>
              <a:buChar char="-"/>
            </a:pPr>
            <a:endParaRPr lang="sv-SE" sz="2000">
              <a:solidFill>
                <a:schemeClr val="bg1"/>
              </a:solidFill>
              <a:cs typeface="Calibri"/>
            </a:endParaRPr>
          </a:p>
          <a:p>
            <a:endParaRPr lang="sv-SE" sz="2400">
              <a:solidFill>
                <a:schemeClr val="bg1"/>
              </a:solidFill>
              <a:latin typeface="Calibri" panose="020F0502020204030204" pitchFamily="34" charset="0"/>
            </a:endParaRPr>
          </a:p>
          <a:p>
            <a:pPr marL="285750" indent="-285750">
              <a:buFont typeface="Arial" panose="020B0604020202020204" pitchFamily="34" charset="0"/>
              <a:buChar char="•"/>
            </a:pPr>
            <a:endParaRPr lang="sv-SE" sz="2400">
              <a:solidFill>
                <a:schemeClr val="bg1"/>
              </a:solidFill>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sv-SE" sz="2400">
              <a:solidFill>
                <a:schemeClr val="bg1"/>
              </a:solidFill>
              <a:latin typeface="Calibri" panose="020F0502020204030204" pitchFamily="34" charset="0"/>
              <a:ea typeface="Calibri" panose="020F0502020204030204" pitchFamily="34" charset="0"/>
            </a:endParaRPr>
          </a:p>
          <a:p>
            <a:endParaRPr lang="sv-SE" sz="2400">
              <a:solidFill>
                <a:schemeClr val="bg1"/>
              </a:solidFill>
              <a:effectLst/>
              <a:latin typeface="Calibri" panose="020F0502020204030204" pitchFamily="34" charset="0"/>
            </a:endParaRPr>
          </a:p>
          <a:p>
            <a:pPr marL="342900" indent="-342900">
              <a:buFont typeface="Arial" panose="020B0604020202020204" pitchFamily="34" charset="0"/>
              <a:buChar char="•"/>
            </a:pPr>
            <a:endParaRPr lang="sv-SE" sz="2400">
              <a:solidFill>
                <a:schemeClr val="bg1"/>
              </a:solidFill>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sv-SE" sz="2400">
              <a:solidFill>
                <a:schemeClr val="bg1"/>
              </a:solidFill>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sv-SE" sz="2000">
              <a:effectLst/>
              <a:latin typeface="Calibri" panose="020F0502020204030204" pitchFamily="34" charset="0"/>
            </a:endParaRPr>
          </a:p>
          <a:p>
            <a:endParaRPr lang="sv-SE" sz="2000">
              <a:latin typeface="Calibri" panose="020F0502020204030204" pitchFamily="34" charset="0"/>
            </a:endParaRPr>
          </a:p>
          <a:p>
            <a:pPr marL="285750" indent="-285750">
              <a:buFont typeface="Arial" panose="020B0604020202020204" pitchFamily="34" charset="0"/>
              <a:buChar char="•"/>
            </a:pPr>
            <a:endParaRPr lang="sv-SE">
              <a:latin typeface="Calibri" panose="020F0502020204030204" pitchFamily="34" charset="0"/>
            </a:endParaRPr>
          </a:p>
          <a:p>
            <a:pPr marL="285750" indent="-285750">
              <a:buFont typeface="Arial" panose="020B0604020202020204" pitchFamily="34" charset="0"/>
              <a:buChar char="•"/>
            </a:pPr>
            <a:endParaRPr lang="sv-SE">
              <a:latin typeface="Calibri" panose="020F0502020204030204" pitchFamily="34" charset="0"/>
            </a:endParaRPr>
          </a:p>
        </p:txBody>
      </p:sp>
    </p:spTree>
    <p:extLst>
      <p:ext uri="{BB962C8B-B14F-4D97-AF65-F5344CB8AC3E}">
        <p14:creationId xmlns:p14="http://schemas.microsoft.com/office/powerpoint/2010/main" val="41426269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DCD39E3B76FC46B43E8CD052675057" ma:contentTypeVersion="13" ma:contentTypeDescription="Create a new document." ma:contentTypeScope="" ma:versionID="e6b85810874c5e8359581282db4f33f4">
  <xsd:schema xmlns:xsd="http://www.w3.org/2001/XMLSchema" xmlns:xs="http://www.w3.org/2001/XMLSchema" xmlns:p="http://schemas.microsoft.com/office/2006/metadata/properties" xmlns:ns2="9e6a8c0f-791c-462a-9c6a-7fa131d3dcd4" xmlns:ns3="9e334923-e5be-4d5f-bab8-e48679b4eb70" targetNamespace="http://schemas.microsoft.com/office/2006/metadata/properties" ma:root="true" ma:fieldsID="97dcd86fc34e89709a17bcbfe32fcf95" ns2:_="" ns3:_="">
    <xsd:import namespace="9e6a8c0f-791c-462a-9c6a-7fa131d3dcd4"/>
    <xsd:import namespace="9e334923-e5be-4d5f-bab8-e48679b4eb7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6a8c0f-791c-462a-9c6a-7fa131d3dc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62ae540-1ead-4358-9754-4779a6983fec"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e334923-e5be-4d5f-bab8-e48679b4eb7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56bb080-2c5d-4128-9fc7-4f0b19f4993e}" ma:internalName="TaxCatchAll" ma:showField="CatchAllData" ma:web="9e334923-e5be-4d5f-bab8-e48679b4eb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e334923-e5be-4d5f-bab8-e48679b4eb70" xsi:nil="true"/>
    <lcf76f155ced4ddcb4097134ff3c332f xmlns="9e6a8c0f-791c-462a-9c6a-7fa131d3dcd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30AAF9-B09E-43F4-B2E0-994808CEFD78}"/>
</file>

<file path=customXml/itemProps2.xml><?xml version="1.0" encoding="utf-8"?>
<ds:datastoreItem xmlns:ds="http://schemas.openxmlformats.org/officeDocument/2006/customXml" ds:itemID="{896B74DF-0598-4864-BC0A-B555C4696D16}">
  <ds:schemaRefs>
    <ds:schemaRef ds:uri="http://www.w3.org/XML/1998/namespace"/>
    <ds:schemaRef ds:uri="http://schemas.microsoft.com/office/infopath/2007/PartnerControls"/>
    <ds:schemaRef ds:uri="http://purl.org/dc/dcmitype/"/>
    <ds:schemaRef ds:uri="http://schemas.microsoft.com/office/2006/documentManagement/types"/>
    <ds:schemaRef ds:uri="http://purl.org/dc/elements/1.1/"/>
    <ds:schemaRef ds:uri="http://purl.org/dc/terms/"/>
    <ds:schemaRef ds:uri="http://schemas.microsoft.com/office/2006/metadata/properties"/>
    <ds:schemaRef ds:uri="http://schemas.openxmlformats.org/package/2006/metadata/core-properties"/>
    <ds:schemaRef ds:uri="9e334923-e5be-4d5f-bab8-e48679b4eb70"/>
    <ds:schemaRef ds:uri="9e6a8c0f-791c-462a-9c6a-7fa131d3dcd4"/>
  </ds:schemaRefs>
</ds:datastoreItem>
</file>

<file path=customXml/itemProps3.xml><?xml version="1.0" encoding="utf-8"?>
<ds:datastoreItem xmlns:ds="http://schemas.openxmlformats.org/officeDocument/2006/customXml" ds:itemID="{F0E09B15-53B8-4A68-8F7B-32FEEFAF3E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TM03090430[[fn=Olikfärgad]]</Template>
  <TotalTime>0</TotalTime>
  <Words>3193</Words>
  <Application>Microsoft Office PowerPoint</Application>
  <PresentationFormat>Bredbild</PresentationFormat>
  <Paragraphs>420</Paragraphs>
  <Slides>17</Slides>
  <Notes>17</Notes>
  <HiddenSlides>1</HiddenSlides>
  <MMClips>0</MMClips>
  <ScaleCrop>false</ScaleCrop>
  <HeadingPairs>
    <vt:vector size="6" baseType="variant">
      <vt:variant>
        <vt:lpstr>Använt teckensnitt</vt:lpstr>
      </vt:variant>
      <vt:variant>
        <vt:i4>9</vt:i4>
      </vt:variant>
      <vt:variant>
        <vt:lpstr>Tema</vt:lpstr>
      </vt:variant>
      <vt:variant>
        <vt:i4>2</vt:i4>
      </vt:variant>
      <vt:variant>
        <vt:lpstr>Bildrubriker</vt:lpstr>
      </vt:variant>
      <vt:variant>
        <vt:i4>17</vt:i4>
      </vt:variant>
    </vt:vector>
  </HeadingPairs>
  <TitlesOfParts>
    <vt:vector size="28" baseType="lpstr">
      <vt:lpstr>Arial</vt:lpstr>
      <vt:lpstr>Arimo Bold</vt:lpstr>
      <vt:lpstr>Calibri</vt:lpstr>
      <vt:lpstr>Calibri Light</vt:lpstr>
      <vt:lpstr>Open Sans Light</vt:lpstr>
      <vt:lpstr>Open Sans Light Bold</vt:lpstr>
      <vt:lpstr>open_sanslight</vt:lpstr>
      <vt:lpstr>Symbol</vt:lpstr>
      <vt:lpstr>YAD7Q9NigKI 0</vt:lpstr>
      <vt:lpstr>Office Theme</vt:lpstr>
      <vt:lpstr>1_Office Theme</vt:lpstr>
      <vt:lpstr>PowerPoint-presentation</vt:lpstr>
      <vt:lpstr>PowerPoint-presentation</vt:lpstr>
      <vt:lpstr>PowerPoint-presentation</vt:lpstr>
      <vt:lpstr>Regeringens ungdomspolitiska mål:</vt:lpstr>
      <vt:lpstr>”Ett engagerande mikrokosmos”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Sveriges folkhögskolor</dc:title>
  <dc:creator>Matilda Hedlund</dc:creator>
  <cp:lastModifiedBy>Elin Bonnier</cp:lastModifiedBy>
  <cp:revision>1</cp:revision>
  <cp:lastPrinted>2018-10-15T14:09:45Z</cp:lastPrinted>
  <dcterms:created xsi:type="dcterms:W3CDTF">2016-09-29T12:18:02Z</dcterms:created>
  <dcterms:modified xsi:type="dcterms:W3CDTF">2022-11-22T14:36:13Z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0x010100C4DCD39E3B76FC46B43E8CD052675057</vt:lpwstr>
  </property>
  <property fmtid="{D5CDD505-2E9C-101B-9397-08002B2CF9AE}" pid="3" name="MediaServiceImageTags">
    <vt:lpwstr/>
  </property>
</Properties>
</file>